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328" r:id="rId4"/>
    <p:sldId id="329" r:id="rId5"/>
    <p:sldId id="288" r:id="rId6"/>
    <p:sldId id="260" r:id="rId7"/>
    <p:sldId id="304" r:id="rId8"/>
    <p:sldId id="322" r:id="rId9"/>
    <p:sldId id="273" r:id="rId10"/>
    <p:sldId id="306" r:id="rId11"/>
    <p:sldId id="313" r:id="rId12"/>
    <p:sldId id="291" r:id="rId13"/>
    <p:sldId id="293" r:id="rId14"/>
    <p:sldId id="294" r:id="rId15"/>
    <p:sldId id="321" r:id="rId16"/>
    <p:sldId id="326" r:id="rId17"/>
    <p:sldId id="324" r:id="rId18"/>
    <p:sldId id="325" r:id="rId19"/>
    <p:sldId id="338" r:id="rId20"/>
    <p:sldId id="331" r:id="rId21"/>
    <p:sldId id="318" r:id="rId22"/>
    <p:sldId id="333" r:id="rId23"/>
    <p:sldId id="334" r:id="rId24"/>
    <p:sldId id="335" r:id="rId25"/>
    <p:sldId id="33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297E75-D0EF-4988-8D68-B998BE01E8F7}">
          <p14:sldIdLst>
            <p14:sldId id="256"/>
            <p14:sldId id="269"/>
            <p14:sldId id="328"/>
            <p14:sldId id="329"/>
            <p14:sldId id="288"/>
            <p14:sldId id="260"/>
            <p14:sldId id="304"/>
            <p14:sldId id="322"/>
            <p14:sldId id="273"/>
            <p14:sldId id="306"/>
            <p14:sldId id="313"/>
            <p14:sldId id="291"/>
            <p14:sldId id="293"/>
            <p14:sldId id="294"/>
            <p14:sldId id="321"/>
            <p14:sldId id="326"/>
            <p14:sldId id="324"/>
            <p14:sldId id="325"/>
            <p14:sldId id="338"/>
            <p14:sldId id="331"/>
            <p14:sldId id="318"/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62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0" autoAdjust="0"/>
    <p:restoredTop sz="73646" autoAdjust="0"/>
  </p:normalViewPr>
  <p:slideViewPr>
    <p:cSldViewPr snapToGrid="0">
      <p:cViewPr varScale="1">
        <p:scale>
          <a:sx n="54" d="100"/>
          <a:sy n="54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BFED-0B53-418B-9380-044135FF7077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C127-F7FD-446D-A13C-EEC42071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93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with the weight 0.5.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our methodology, we modified the LR algorithm and proved its convergence.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23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also the 4-point scheme using this insertion rule. Note that due to the consistency of the circle </a:t>
            </a:r>
          </a:p>
          <a:p>
            <a:r>
              <a:rPr lang="en-US" dirty="0"/>
              <a:t>average we can use this form of repeated averages,  with weights outside [0,1].</a:t>
            </a:r>
          </a:p>
          <a:p>
            <a:r>
              <a:rPr lang="en-US" dirty="0"/>
              <a:t>We proved the convergence of this modified scheme.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general we do not expect that the </a:t>
            </a:r>
            <a:r>
              <a:rPr lang="en-US" dirty="0" err="1"/>
              <a:t>normals</a:t>
            </a:r>
            <a:r>
              <a:rPr lang="en-US" dirty="0"/>
              <a:t> of the limit curve equal to the limit of the </a:t>
            </a:r>
            <a:r>
              <a:rPr lang="en-US" dirty="0" err="1"/>
              <a:t>normals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38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previous results appear in the published paper. Recently, we proved C1 smoothness of the limit curves of the two modified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2 pairs given in 3D, and the weight w, we compute vector z which is the cross product of the </a:t>
            </a:r>
            <a:r>
              <a:rPr lang="en-US" dirty="0" err="1"/>
              <a:t>normals</a:t>
            </a:r>
            <a:r>
              <a:rPr lang="en-US" dirty="0"/>
              <a:t>.</a:t>
            </a:r>
          </a:p>
          <a:p>
            <a:r>
              <a:rPr lang="en-US" dirty="0"/>
              <a:t>Note that every plane orthogonal to z contains n0 and n1.</a:t>
            </a:r>
          </a:p>
          <a:p>
            <a:r>
              <a:rPr lang="en-US" dirty="0"/>
              <a:t>We construct a plane orthogonal to z at p0 and move it towards p1 in z direction.</a:t>
            </a:r>
          </a:p>
          <a:p>
            <a:r>
              <a:rPr lang="en-US" dirty="0"/>
              <a:t>These two planes correspond to the weights 0 and 1. </a:t>
            </a:r>
          </a:p>
          <a:p>
            <a:r>
              <a:rPr lang="en-US" dirty="0"/>
              <a:t>For the intermediate plane, corresponding to the weight w, we project p0 and p1 to that plane, </a:t>
            </a:r>
          </a:p>
          <a:p>
            <a:r>
              <a:rPr lang="en-US" dirty="0"/>
              <a:t>and compute the 2D circle average on that  plane.</a:t>
            </a:r>
          </a:p>
          <a:p>
            <a:r>
              <a:rPr lang="en-US" dirty="0"/>
              <a:t>It’s important to note that when the data is in a plane then the 3D construction coincides with the 2D construction.</a:t>
            </a:r>
          </a:p>
          <a:p>
            <a:r>
              <a:rPr lang="en-US" dirty="0"/>
              <a:t>Also, by the construction of the 3D average, it’s easy to see that the average depends continuously on the data, away from Theta==Pi.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7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that the curve generated by the points of the circle average in 2D, as w changes from 0 to 1, is an arc.</a:t>
            </a:r>
          </a:p>
          <a:p>
            <a:r>
              <a:rPr lang="en-US" dirty="0"/>
              <a:t>In 3D this curve is a helix. </a:t>
            </a:r>
          </a:p>
          <a:p>
            <a:r>
              <a:rPr lang="en-US" dirty="0"/>
              <a:t>To illustrate it consider the following two views of this curve: </a:t>
            </a:r>
          </a:p>
          <a:p>
            <a:r>
              <a:rPr lang="en-US"/>
              <a:t>the </a:t>
            </a:r>
            <a:r>
              <a:rPr lang="en-US" dirty="0"/>
              <a:t>top view (by superman) and the side view (by batman). </a:t>
            </a:r>
          </a:p>
          <a:p>
            <a:pPr rtl="0"/>
            <a:r>
              <a:rPr lang="en-US" dirty="0"/>
              <a:t>We construct the curve changing w from 0 to 1.</a:t>
            </a:r>
          </a:p>
          <a:p>
            <a:pPr rtl="0"/>
            <a:r>
              <a:rPr lang="en-US" dirty="0"/>
              <a:t>Superman sees and arc and batman sees a segment.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36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consistency follows from the observation that any geodesic average of two </a:t>
            </a:r>
            <a:r>
              <a:rPr lang="en-US" dirty="0" err="1"/>
              <a:t>normals</a:t>
            </a:r>
            <a:r>
              <a:rPr lang="en-US" dirty="0"/>
              <a:t> stays is in the same plane of the two </a:t>
            </a:r>
            <a:r>
              <a:rPr lang="en-US" dirty="0" err="1"/>
              <a:t>normals</a:t>
            </a:r>
            <a:r>
              <a:rPr lang="en-US" dirty="0"/>
              <a:t>.</a:t>
            </a:r>
          </a:p>
          <a:p>
            <a:r>
              <a:rPr lang="en-US" dirty="0"/>
              <a:t>Consider an average with weight t (click), average with weight s (click). The average of the two averages is (click) this red point</a:t>
            </a:r>
          </a:p>
          <a:p>
            <a:r>
              <a:rPr lang="en-US" dirty="0"/>
              <a:t>Which is the average of p0 , p1 with the appropriate weight.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34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presented construction is the first step towards modification of linear schemes generating surfaces from control points to schemes </a:t>
            </a:r>
          </a:p>
          <a:p>
            <a:r>
              <a:rPr lang="en-US" dirty="0"/>
              <a:t>generating surfaces from point-normal pairs.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1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assume that the audience</a:t>
            </a:r>
            <a:r>
              <a:rPr lang="en-US" baseline="0" dirty="0"/>
              <a:t> </a:t>
            </a:r>
            <a:r>
              <a:rPr lang="en-US" dirty="0"/>
              <a:t>knows what</a:t>
            </a:r>
            <a:r>
              <a:rPr lang="en-US" baseline="0" dirty="0"/>
              <a:t> is </a:t>
            </a:r>
            <a:r>
              <a:rPr lang="en-US" dirty="0"/>
              <a:t>subdivision.</a:t>
            </a:r>
            <a:r>
              <a:rPr lang="en-US" baseline="0" dirty="0"/>
              <a:t> I will present only the point refining schemes which we modify.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started as a method for computing spline curves. The main method is LR algorithm.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3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Those were linear schemes refining points. Now we present some extensions related to our work.</a:t>
            </a:r>
          </a:p>
          <a:p>
            <a:r>
              <a:rPr lang="en-US" sz="1200" dirty="0"/>
              <a:t>To</a:t>
            </a:r>
            <a:r>
              <a:rPr lang="en-US" sz="1200" baseline="0" dirty="0"/>
              <a:t> say, last point : </a:t>
            </a:r>
            <a:r>
              <a:rPr lang="en-US" sz="1200" dirty="0" err="1"/>
              <a:t>P.Chalmoviansky</a:t>
            </a:r>
            <a:r>
              <a:rPr lang="en-US" sz="1200" dirty="0"/>
              <a:t>, </a:t>
            </a:r>
            <a:r>
              <a:rPr lang="en-US" sz="1200" dirty="0" err="1"/>
              <a:t>B,Juettler</a:t>
            </a:r>
            <a:r>
              <a:rPr lang="en-US" sz="1200" dirty="0"/>
              <a:t>, 2006. It is very related to our work because it refines</a:t>
            </a:r>
            <a:r>
              <a:rPr lang="en-US" sz="1200" baseline="0" dirty="0"/>
              <a:t> the same type of data.</a:t>
            </a:r>
          </a:p>
          <a:p>
            <a:r>
              <a:rPr lang="en-US" sz="1200" dirty="0" err="1"/>
              <a:t>Aother</a:t>
            </a:r>
            <a:r>
              <a:rPr lang="en-US" sz="1200" dirty="0"/>
              <a:t> geometric construction based on cubic Bezier curves was published recently by Mao </a:t>
            </a:r>
            <a:r>
              <a:rPr lang="en-US" sz="1200" dirty="0" err="1"/>
              <a:t>Aihua</a:t>
            </a:r>
            <a:r>
              <a:rPr lang="en-US" sz="1200" dirty="0"/>
              <a:t> et 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say: more advantages of this data will be demonstrated later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8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Tangents depend linearly on the curve while </a:t>
            </a:r>
            <a:r>
              <a:rPr lang="en-US" baseline="0" dirty="0" err="1"/>
              <a:t>normals</a:t>
            </a:r>
            <a:r>
              <a:rPr lang="en-US" baseline="0" dirty="0"/>
              <a:t> do not. Therefor </a:t>
            </a:r>
            <a:r>
              <a:rPr lang="en-US" baseline="0" dirty="0" err="1"/>
              <a:t>Hermite</a:t>
            </a:r>
            <a:r>
              <a:rPr lang="en-US" baseline="0" dirty="0"/>
              <a:t> schemes can be linear while our schemes inherently cannot.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6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look for a geometric method to average between two PNPs.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arcs that satisfy these conditions . </a:t>
            </a:r>
          </a:p>
          <a:p>
            <a:r>
              <a:rPr lang="en-US" dirty="0"/>
              <a:t>I don’t present the selection criteria between these two arcs because of lack of time.</a:t>
            </a:r>
          </a:p>
          <a:p>
            <a:r>
              <a:rPr lang="en-US" dirty="0"/>
              <a:t>Note that the average normal is not the normal of the arc at </a:t>
            </a:r>
            <a:r>
              <a:rPr lang="en-US" dirty="0" err="1"/>
              <a:t>p_w</a:t>
            </a:r>
            <a:r>
              <a:rPr lang="en-US" dirty="0"/>
              <a:t>. </a:t>
            </a:r>
          </a:p>
          <a:p>
            <a:r>
              <a:rPr lang="en-US" dirty="0"/>
              <a:t>It’s easy to see that when two pairs are sampled from a circle then their average is on that circle.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9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assert that our construction is indeed an average we show the consistency property.</a:t>
            </a:r>
            <a:r>
              <a:rPr lang="en-US" baseline="0" dirty="0"/>
              <a:t> </a:t>
            </a:r>
          </a:p>
          <a:p>
            <a:r>
              <a:rPr lang="en-US" baseline="0" dirty="0"/>
              <a:t>Namely, that we can express repeated averages in terms of average of the initial pairs with </a:t>
            </a:r>
          </a:p>
          <a:p>
            <a:r>
              <a:rPr lang="en-US" baseline="0" dirty="0"/>
              <a:t>the weight which is the same as in the linear case.</a:t>
            </a:r>
            <a:endParaRPr lang="en-US" dirty="0"/>
          </a:p>
          <a:p>
            <a:r>
              <a:rPr lang="en-US" baseline="0" dirty="0"/>
              <a:t>Obviously, the </a:t>
            </a:r>
            <a:r>
              <a:rPr lang="en-US" baseline="0" dirty="0" err="1"/>
              <a:t>normals</a:t>
            </a:r>
            <a:r>
              <a:rPr lang="en-US" baseline="0" dirty="0"/>
              <a:t> have this property as they are geodesic averages.</a:t>
            </a:r>
          </a:p>
          <a:p>
            <a:r>
              <a:rPr lang="en-US" baseline="0" dirty="0"/>
              <a:t>To illustrate this property with regards to the points…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127-F7FD-446D-A13C-EEC42071C5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9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9057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2128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492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356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590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118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360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463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30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684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0445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08CE-6F50-44CD-AB98-94C9C7F004D8}" type="datetimeFigureOut">
              <a:rPr lang="en-US" smtClean="0"/>
              <a:t>26-Feb-17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BE5EB-94C7-4F70-970D-C44239B9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84" y="1284804"/>
            <a:ext cx="1200822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 weighted binary average </a:t>
            </a:r>
            <a:br>
              <a:rPr lang="en-US" dirty="0"/>
            </a:br>
            <a:r>
              <a:rPr lang="en-US" dirty="0"/>
              <a:t>of point-normal pairs in 2D and 3D</a:t>
            </a:r>
            <a:br>
              <a:rPr lang="en-US" dirty="0"/>
            </a:br>
            <a:r>
              <a:rPr lang="en-US" dirty="0"/>
              <a:t>with application to subdivision schemes.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5" y="4326199"/>
            <a:ext cx="9144000" cy="1219034"/>
          </a:xfrm>
        </p:spPr>
        <p:txBody>
          <a:bodyPr>
            <a:noAutofit/>
          </a:bodyPr>
          <a:lstStyle/>
          <a:p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Lipovetsky</a:t>
            </a:r>
            <a:endParaRPr lang="en-US" dirty="0"/>
          </a:p>
          <a:p>
            <a:r>
              <a:rPr lang="en-US" dirty="0"/>
              <a:t>School of Computer Sciences, Tel-Aviv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532" y="6199028"/>
            <a:ext cx="1102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work is part of my research towards Ph.D. under the supervision of </a:t>
            </a:r>
            <a:r>
              <a:rPr lang="en-US" sz="2400" dirty="0" err="1"/>
              <a:t>Nira</a:t>
            </a:r>
            <a:r>
              <a:rPr lang="en-US" sz="2400" dirty="0"/>
              <a:t> Dyn.</a:t>
            </a:r>
          </a:p>
        </p:txBody>
      </p:sp>
    </p:spTree>
    <p:extLst>
      <p:ext uri="{BB962C8B-B14F-4D97-AF65-F5344CB8AC3E}">
        <p14:creationId xmlns:p14="http://schemas.microsoft.com/office/powerpoint/2010/main" val="34931352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680"/>
            <a:ext cx="115062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look for a binary averaging method of point-normal pairs to modify </a:t>
            </a:r>
          </a:p>
          <a:p>
            <a:pPr marL="0" indent="0">
              <a:buNone/>
            </a:pPr>
            <a:r>
              <a:rPr lang="en-US" dirty="0"/>
              <a:t>   linear subdivision schemes: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We write the linear scheme in terms of repeated weighted binary averages.</a:t>
            </a:r>
          </a:p>
          <a:p>
            <a:pPr marL="514350" indent="-514350">
              <a:buAutoNum type="arabicPeriod"/>
            </a:pPr>
            <a:r>
              <a:rPr lang="en-US" dirty="0"/>
              <a:t>We replace the weighted linear average with our averaging method.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example, the LR scheme is already in the form of repeated binary averages,</a:t>
            </a:r>
          </a:p>
          <a:p>
            <a:pPr marL="0" indent="0">
              <a:buNone/>
            </a:pPr>
            <a:r>
              <a:rPr lang="en-US" dirty="0"/>
              <a:t>   with the weight ½.</a:t>
            </a:r>
          </a:p>
          <a:p>
            <a:endParaRPr lang="en-US" dirty="0"/>
          </a:p>
          <a:p>
            <a:r>
              <a:rPr lang="en-US" dirty="0"/>
              <a:t>To modify the 4-point scheme we need weights different from ½ </a:t>
            </a:r>
          </a:p>
          <a:p>
            <a:pPr marL="0" indent="0">
              <a:buNone/>
            </a:pPr>
            <a:r>
              <a:rPr lang="en-US" dirty="0"/>
              <a:t>   (as will be shown later).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7511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80476" y="2401081"/>
            <a:ext cx="3463411" cy="3434805"/>
          </a:xfrm>
          <a:prstGeom prst="ellipse">
            <a:avLst/>
          </a:prstGeom>
          <a:noFill/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>
            <a:off x="3907342" y="2404520"/>
            <a:ext cx="3623781" cy="3777917"/>
          </a:xfrm>
          <a:prstGeom prst="arc">
            <a:avLst>
              <a:gd name="adj1" fmla="val 13224049"/>
              <a:gd name="adj2" fmla="val 19067613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4534" cy="1325563"/>
          </a:xfrm>
        </p:spPr>
        <p:txBody>
          <a:bodyPr>
            <a:normAutofit/>
          </a:bodyPr>
          <a:lstStyle/>
          <a:p>
            <a:r>
              <a:rPr lang="en-US" dirty="0"/>
              <a:t>The circle average, 2D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130576" y="2758984"/>
            <a:ext cx="167815" cy="3076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111616" y="2862672"/>
            <a:ext cx="475518" cy="19516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361774" y="3083305"/>
            <a:ext cx="2803306" cy="11813"/>
          </a:xfrm>
          <a:prstGeom prst="line">
            <a:avLst/>
          </a:prstGeom>
          <a:ln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44754" y="289995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7955" y="235377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6081" y="304675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7364" y="253793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103484" y="4629660"/>
                <a:ext cx="26052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baseline="-25000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– weighted geodesic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        average of n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 and n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484" y="4629660"/>
                <a:ext cx="2605265" cy="646331"/>
              </a:xfrm>
              <a:prstGeom prst="rect">
                <a:avLst/>
              </a:prstGeom>
              <a:blipFill>
                <a:blip r:embed="rId3"/>
                <a:stretch>
                  <a:fillRect l="-186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256686" y="3042606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33455" y="3017704"/>
            <a:ext cx="112626" cy="1141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08981" y="1569916"/>
            <a:ext cx="3200" cy="461252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9" idx="1"/>
          </p:cNvCxnSpPr>
          <p:nvPr/>
        </p:nvCxnSpPr>
        <p:spPr>
          <a:xfrm>
            <a:off x="4349496" y="3132375"/>
            <a:ext cx="1340486" cy="109900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3"/>
          </p:cNvCxnSpPr>
          <p:nvPr/>
        </p:nvCxnSpPr>
        <p:spPr>
          <a:xfrm flipV="1">
            <a:off x="5708981" y="3115130"/>
            <a:ext cx="1340968" cy="111624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9275514">
            <a:off x="5460701" y="4091516"/>
            <a:ext cx="425521" cy="354234"/>
          </a:xfrm>
          <a:prstGeom prst="arc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73825" y="37555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Θ</a:t>
            </a:r>
            <a:endParaRPr lang="en-US" i="1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10204266" y="3086402"/>
            <a:ext cx="660255" cy="29423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9908028" y="2744632"/>
            <a:ext cx="296238" cy="6317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193161" y="288930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Θ</a:t>
            </a:r>
            <a:endParaRPr lang="en-US" i="1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10209008" y="2499340"/>
            <a:ext cx="0" cy="17705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9549709" y="2655065"/>
            <a:ext cx="1370987" cy="134029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9300327" y="3380633"/>
            <a:ext cx="19057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931801" y="28385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405950" y="246607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79" name="Oval 78"/>
          <p:cNvSpPr/>
          <p:nvPr/>
        </p:nvSpPr>
        <p:spPr>
          <a:xfrm flipH="1" flipV="1">
            <a:off x="4267026" y="3042061"/>
            <a:ext cx="96620" cy="1058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4949546" y="2137092"/>
            <a:ext cx="80982" cy="427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956660" y="2552087"/>
                <a:ext cx="404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660" y="2552087"/>
                <a:ext cx="404278" cy="369332"/>
              </a:xfrm>
              <a:prstGeom prst="rect">
                <a:avLst/>
              </a:prstGeom>
              <a:blipFill>
                <a:blip r:embed="rId4"/>
                <a:stretch>
                  <a:fillRect l="-1212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843422" y="1858304"/>
                <a:ext cx="404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22" y="1858304"/>
                <a:ext cx="404278" cy="369332"/>
              </a:xfrm>
              <a:prstGeom prst="rect">
                <a:avLst/>
              </a:prstGeom>
              <a:blipFill>
                <a:blip r:embed="rId5"/>
                <a:stretch>
                  <a:fillRect l="-1363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0210641" y="2305448"/>
                <a:ext cx="404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641" y="2305448"/>
                <a:ext cx="404278" cy="369332"/>
              </a:xfrm>
              <a:prstGeom prst="rect">
                <a:avLst/>
              </a:prstGeom>
              <a:blipFill>
                <a:blip r:embed="rId6"/>
                <a:stretch>
                  <a:fillRect l="-136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4035698" y="2386543"/>
            <a:ext cx="3531886" cy="3051531"/>
          </a:xfrm>
          <a:prstGeom prst="arc">
            <a:avLst>
              <a:gd name="adj1" fmla="val 12561925"/>
              <a:gd name="adj2" fmla="val 1439892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244793" y="244310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ωΘ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9810866" y="2455621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i="1" dirty="0">
                <a:latin typeface="Arial Narrow" panose="020B0606020202030204" pitchFamily="34" charset="0"/>
              </a:rPr>
              <a:t>ωΘ</a:t>
            </a:r>
            <a:endParaRPr lang="en-US" sz="1050" dirty="0"/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9896074" y="2723108"/>
            <a:ext cx="643872" cy="1340892"/>
          </a:xfrm>
          <a:prstGeom prst="straightConnector1">
            <a:avLst/>
          </a:prstGeom>
          <a:ln w="12700" cap="flat">
            <a:gradFill flip="none" rotWithShape="1">
              <a:gsLst>
                <a:gs pos="0">
                  <a:srgbClr val="FF0000"/>
                </a:gs>
                <a:gs pos="59000">
                  <a:srgbClr val="FF0000"/>
                </a:gs>
                <a:gs pos="61000">
                  <a:schemeClr val="bg1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8997" y="6227554"/>
                <a:ext cx="64533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Computing 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  <m:r>
                      <a:rPr lang="el-GR" sz="24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=(p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, 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) = 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</a:t>
                </a:r>
                <a:r>
                  <a:rPr lang="en-US" sz="2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i="1" baseline="-250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sz="2400" dirty="0"/>
                  <a:t>   for   0 </a:t>
                </a:r>
                <a:r>
                  <a:rPr lang="en-US" sz="2400" dirty="0">
                    <a:latin typeface="Arial Narrow" panose="020B0606020202030204" pitchFamily="34" charset="0"/>
                  </a:rPr>
                  <a:t>≤</a:t>
                </a:r>
                <a:r>
                  <a:rPr lang="el-GR" sz="2400" i="1" baseline="-25000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400" i="1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ω</a:t>
                </a:r>
                <a:r>
                  <a:rPr lang="en-US" sz="2400" i="1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latin typeface="Arial Narrow" panose="020B0606020202030204" pitchFamily="34" charset="0"/>
                  </a:rPr>
                  <a:t>≤ </a:t>
                </a:r>
                <a:r>
                  <a:rPr lang="en-US" sz="2400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1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97" y="6227554"/>
                <a:ext cx="6453382" cy="461665"/>
              </a:xfrm>
              <a:prstGeom prst="rect">
                <a:avLst/>
              </a:prstGeom>
              <a:blipFill>
                <a:blip r:embed="rId7"/>
                <a:stretch>
                  <a:fillRect l="-1512" t="-1200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9101231" y="5567886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Limitation: </a:t>
            </a:r>
          </a:p>
          <a:p>
            <a:r>
              <a:rPr lang="en-US" sz="2400" dirty="0"/>
              <a:t>not defined for </a:t>
            </a:r>
            <a:r>
              <a:rPr lang="el-GR" sz="2400" i="1" dirty="0">
                <a:latin typeface="Arial Narrow" panose="020B0606020202030204" pitchFamily="34" charset="0"/>
              </a:rPr>
              <a:t>Θ </a:t>
            </a:r>
            <a:r>
              <a:rPr lang="en-US" sz="2400" dirty="0"/>
              <a:t>= </a:t>
            </a:r>
            <a:r>
              <a:rPr lang="el-GR" sz="2400" dirty="0"/>
              <a:t>π</a:t>
            </a:r>
            <a:endParaRPr lang="en-US" sz="2400" dirty="0"/>
          </a:p>
        </p:txBody>
      </p:sp>
      <p:sp>
        <p:nvSpPr>
          <p:cNvPr id="40" name="Arc 39"/>
          <p:cNvSpPr/>
          <p:nvPr/>
        </p:nvSpPr>
        <p:spPr>
          <a:xfrm rot="19858384">
            <a:off x="9991505" y="3223979"/>
            <a:ext cx="425521" cy="354234"/>
          </a:xfrm>
          <a:prstGeom prst="arc">
            <a:avLst>
              <a:gd name="adj1" fmla="val 16619046"/>
              <a:gd name="adj2" fmla="val 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0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6 C -0.00586 0.00231 0.02278 -0.04908 0.03033 -0.05301 C 0.03554 -0.06644 0.0582 -0.08218 0.05872 -0.08218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9" grpId="0" animBg="1"/>
      <p:bldP spid="79" grpId="1" animBg="1"/>
      <p:bldP spid="82" grpId="0"/>
      <p:bldP spid="83" grpId="0"/>
      <p:bldP spid="86" grpId="0"/>
      <p:bldP spid="38" grpId="0" animBg="1"/>
      <p:bldP spid="39" grpId="0"/>
      <p:bldP spid="50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4355592" y="4530887"/>
            <a:ext cx="3686774" cy="3777917"/>
          </a:xfrm>
          <a:prstGeom prst="arc">
            <a:avLst>
              <a:gd name="adj1" fmla="val 13224049"/>
              <a:gd name="adj2" fmla="val 15031971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4338986" y="4530887"/>
            <a:ext cx="3686774" cy="3777917"/>
          </a:xfrm>
          <a:prstGeom prst="arc">
            <a:avLst>
              <a:gd name="adj1" fmla="val 13224049"/>
              <a:gd name="adj2" fmla="val 19067613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circle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8963" y="2937292"/>
                <a:ext cx="7988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V=(P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baseline="-250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baseline="-250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(P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 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) = 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i="1" baseline="-250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m:t>ω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baseline="-250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,     </a:t>
                </a:r>
                <a:r>
                  <a:rPr lang="el-GR" sz="2400" i="1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ω</a:t>
                </a:r>
                <a:r>
                  <a:rPr lang="en-US" sz="2400" dirty="0">
                    <a:sym typeface="Wingdings" panose="05000000000000000000" pitchFamily="2" charset="2"/>
                  </a:rPr>
                  <a:t>* = </a:t>
                </a:r>
                <a:r>
                  <a:rPr lang="en-US" sz="2400" dirty="0" err="1">
                    <a:sym typeface="Wingdings" panose="05000000000000000000" pitchFamily="2" charset="2"/>
                  </a:rPr>
                  <a:t>ks</a:t>
                </a:r>
                <a:r>
                  <a:rPr lang="en-US" sz="2400" dirty="0">
                    <a:sym typeface="Wingdings" panose="05000000000000000000" pitchFamily="2" charset="2"/>
                  </a:rPr>
                  <a:t> + (1-k)t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963" y="2937292"/>
                <a:ext cx="7988168" cy="461665"/>
              </a:xfrm>
              <a:prstGeom prst="rect">
                <a:avLst/>
              </a:prstGeom>
              <a:blipFill>
                <a:blip r:embed="rId3"/>
                <a:stretch>
                  <a:fillRect l="-1221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74232" y="218172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34194" y="1658506"/>
            <a:ext cx="3264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Consistency property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10107" y="4964441"/>
            <a:ext cx="441053" cy="1792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63071" y="447317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9565" y="503968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1390" y="46396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7497481" y="5119471"/>
            <a:ext cx="112626" cy="1141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587426" y="4795041"/>
            <a:ext cx="184359" cy="4032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6056" y="507284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18" name="Arc 17"/>
          <p:cNvSpPr/>
          <p:nvPr/>
        </p:nvSpPr>
        <p:spPr>
          <a:xfrm>
            <a:off x="4346798" y="4530887"/>
            <a:ext cx="3686774" cy="3777917"/>
          </a:xfrm>
          <a:prstGeom prst="arc">
            <a:avLst>
              <a:gd name="adj1" fmla="val 13224049"/>
              <a:gd name="adj2" fmla="val 16622664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79887" y="4592375"/>
            <a:ext cx="112626" cy="1141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0712" y="5144373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16634" y="4478233"/>
            <a:ext cx="112626" cy="11414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4355592" y="4520358"/>
            <a:ext cx="3686774" cy="3777917"/>
          </a:xfrm>
          <a:prstGeom prst="arc">
            <a:avLst>
              <a:gd name="adj1" fmla="val 15079665"/>
              <a:gd name="adj2" fmla="val 1567077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41947" y="4496377"/>
            <a:ext cx="112626" cy="1141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44315" y="420700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273116" y="4122171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77061" y="414146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v</a:t>
            </a:r>
          </a:p>
        </p:txBody>
      </p:sp>
      <p:sp>
        <p:nvSpPr>
          <p:cNvPr id="27" name="Oval 26"/>
          <p:cNvSpPr/>
          <p:nvPr/>
        </p:nvSpPr>
        <p:spPr>
          <a:xfrm>
            <a:off x="5841947" y="4496377"/>
            <a:ext cx="112626" cy="11414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28592" y="4530887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r>
                  <a:rPr lang="en-US" baseline="-25000" dirty="0"/>
                  <a:t>*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92" y="4530887"/>
                <a:ext cx="481222" cy="369332"/>
              </a:xfrm>
              <a:prstGeom prst="rect">
                <a:avLst/>
              </a:prstGeom>
              <a:blipFill>
                <a:blip r:embed="rId4"/>
                <a:stretch>
                  <a:fillRect l="-113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4194" y="5896625"/>
            <a:ext cx="8335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 </a:t>
            </a:r>
            <a:r>
              <a:rPr lang="en-US" sz="2800" dirty="0">
                <a:latin typeface="Arial Narrow" panose="020B0606020202030204" pitchFamily="34" charset="0"/>
              </a:rPr>
              <a:t>&lt; </a:t>
            </a:r>
            <a:r>
              <a:rPr lang="en-US" sz="2800" i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k,s,t</a:t>
            </a:r>
            <a:r>
              <a:rPr lang="en-US" sz="2800" i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&lt; </a:t>
            </a:r>
            <a:r>
              <a:rPr lang="en-US" sz="2800" dirty="0">
                <a:latin typeface="Arial Narrow" panose="020B0606020202030204" pitchFamily="34" charset="0"/>
                <a:sym typeface="Wingdings" panose="05000000000000000000" pitchFamily="2" charset="2"/>
              </a:rPr>
              <a:t>1. Also holds for weights outside [0,1] but close to 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7064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7" grpId="0"/>
      <p:bldP spid="10" grpId="0"/>
      <p:bldP spid="11" grpId="0"/>
      <p:bldP spid="13" grpId="0" animBg="1"/>
      <p:bldP spid="15" grpId="0"/>
      <p:bldP spid="18" grpId="0" animBg="1"/>
      <p:bldP spid="18" grpId="1" animBg="1"/>
      <p:bldP spid="19" grpId="0" animBg="1"/>
      <p:bldP spid="19" grpId="1" animBg="1"/>
      <p:bldP spid="12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4771030" y="3796578"/>
            <a:ext cx="2822640" cy="2855545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593670" y="4728142"/>
            <a:ext cx="3166" cy="1053226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chemeClr val="bg1"/>
                </a:gs>
                <a:gs pos="60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77025" y="5199407"/>
            <a:ext cx="281981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circle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5750"/>
            <a:ext cx="10515600" cy="64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circle average depends continuously on the data, except at </a:t>
            </a:r>
            <a:r>
              <a:rPr lang="el-GR" i="1" dirty="0">
                <a:latin typeface="Arial Narrow" panose="020B0606020202030204" pitchFamily="34" charset="0"/>
              </a:rPr>
              <a:t>Θ </a:t>
            </a:r>
            <a:r>
              <a:rPr lang="en-US" dirty="0"/>
              <a:t>= </a:t>
            </a:r>
            <a:r>
              <a:rPr lang="el-GR" dirty="0"/>
              <a:t>π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8577" y="437736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2308" y="503968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1467" y="435881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540523" y="5142336"/>
            <a:ext cx="112626" cy="1141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71030" y="4703195"/>
            <a:ext cx="2791" cy="4300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6056" y="507284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10" name="Oval 9"/>
          <p:cNvSpPr/>
          <p:nvPr/>
        </p:nvSpPr>
        <p:spPr>
          <a:xfrm>
            <a:off x="4720712" y="5144373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30617" y="5144373"/>
            <a:ext cx="106218" cy="1100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30617" y="6607170"/>
            <a:ext cx="106218" cy="1100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536566" y="569561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51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1.45833E-6 -0.20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1.45833E-6 -0.21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7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" grpId="0"/>
      <p:bldP spid="5" grpId="0"/>
      <p:bldP spid="6" grpId="0"/>
      <p:bldP spid="6" grpId="1"/>
      <p:bldP spid="6" grpId="2"/>
      <p:bldP spid="7" grpId="0" animBg="1"/>
      <p:bldP spid="9" grpId="0"/>
      <p:bldP spid="10" grpId="0" animBg="1"/>
      <p:bldP spid="23" grpId="0" animBg="1"/>
      <p:bldP spid="23" grpId="1" animBg="1"/>
      <p:bldP spid="23" grpId="2" animBg="1"/>
      <p:bldP spid="23" grpId="3" animBg="1"/>
      <p:bldP spid="25" grpId="0" animBg="1"/>
      <p:bldP spid="25" grpId="1" animBg="1"/>
      <p:bldP spid="25" grpId="2" animBg="1"/>
      <p:bldP spid="36" grpId="0"/>
      <p:bldP spid="3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7357" cy="1325563"/>
          </a:xfrm>
        </p:spPr>
        <p:txBody>
          <a:bodyPr/>
          <a:lstStyle/>
          <a:p>
            <a:r>
              <a:rPr lang="en-US" dirty="0"/>
              <a:t>Subdivision schemes with the circle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787743" cy="4450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modify two subdivision schemes: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The Lane-</a:t>
            </a:r>
            <a:r>
              <a:rPr lang="en-US" dirty="0" err="1"/>
              <a:t>Riesenfeld</a:t>
            </a:r>
            <a:r>
              <a:rPr lang="en-US" dirty="0"/>
              <a:t> algorithm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We proved the convergence of this modified algorithm.</a:t>
            </a:r>
          </a:p>
        </p:txBody>
      </p:sp>
    </p:spTree>
    <p:extLst>
      <p:ext uri="{BB962C8B-B14F-4D97-AF65-F5344CB8AC3E}">
        <p14:creationId xmlns:p14="http://schemas.microsoft.com/office/powerpoint/2010/main" val="423727427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4700" cy="1325563"/>
          </a:xfrm>
        </p:spPr>
        <p:txBody>
          <a:bodyPr/>
          <a:lstStyle/>
          <a:p>
            <a:r>
              <a:rPr lang="en-US" dirty="0"/>
              <a:t>Subdivision schemes with the circle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19288"/>
                <a:ext cx="10744200" cy="34854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2. The 4-point scheme using the following form for the insertion rule: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3200" dirty="0"/>
                  <a:t>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3200" dirty="0"/>
                  <a:t>)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3200" dirty="0"/>
                  <a:t>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3200" dirty="0"/>
                  <a:t>).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We proved the convergence of this modified scheme.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19288"/>
                <a:ext cx="10744200" cy="3485469"/>
              </a:xfrm>
              <a:blipFill>
                <a:blip r:embed="rId3"/>
                <a:stretch>
                  <a:fillRect l="-1192" t="-2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5220091"/>
            <a:ext cx="1093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Observation: when the initial data is sampled from a circle, then any modified linear subdivision scheme with the circle average reconstructs that circle.</a:t>
            </a:r>
          </a:p>
        </p:txBody>
      </p:sp>
    </p:spTree>
    <p:extLst>
      <p:ext uri="{BB962C8B-B14F-4D97-AF65-F5344CB8AC3E}">
        <p14:creationId xmlns:p14="http://schemas.microsoft.com/office/powerpoint/2010/main" val="28377538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7357" cy="1325563"/>
          </a:xfrm>
        </p:spPr>
        <p:txBody>
          <a:bodyPr/>
          <a:lstStyle/>
          <a:p>
            <a:r>
              <a:rPr lang="en-US" dirty="0"/>
              <a:t>Work in progress (#1)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55680"/>
            <a:ext cx="10787743" cy="2785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already proved by proximity:</a:t>
            </a:r>
          </a:p>
          <a:p>
            <a:r>
              <a:rPr lang="en-US" dirty="0"/>
              <a:t>C</a:t>
            </a:r>
            <a:r>
              <a:rPr lang="en-US" baseline="30000" dirty="0"/>
              <a:t>1 </a:t>
            </a:r>
            <a:r>
              <a:rPr lang="en-US" dirty="0"/>
              <a:t>for the limit curve of the modified LR algorithm in 2D</a:t>
            </a:r>
          </a:p>
          <a:p>
            <a:r>
              <a:rPr lang="en-US" dirty="0"/>
              <a:t>C</a:t>
            </a:r>
            <a:r>
              <a:rPr lang="en-US" baseline="30000" dirty="0"/>
              <a:t>1</a:t>
            </a:r>
            <a:r>
              <a:rPr lang="en-US" dirty="0"/>
              <a:t> for the limit curve of the modified 4-point scheme in 2D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127" y="4840942"/>
            <a:ext cx="11503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aim to extend these results to the modification of a wider class </a:t>
            </a:r>
          </a:p>
          <a:p>
            <a:r>
              <a:rPr lang="en-US" sz="3200" dirty="0"/>
              <a:t>of linear C</a:t>
            </a:r>
            <a:r>
              <a:rPr lang="en-US" sz="3200" baseline="30000" dirty="0"/>
              <a:t>1</a:t>
            </a:r>
            <a:r>
              <a:rPr lang="en-US" sz="3200" dirty="0"/>
              <a:t> schemes.</a:t>
            </a:r>
          </a:p>
        </p:txBody>
      </p:sp>
    </p:spTree>
    <p:extLst>
      <p:ext uri="{BB962C8B-B14F-4D97-AF65-F5344CB8AC3E}">
        <p14:creationId xmlns:p14="http://schemas.microsoft.com/office/powerpoint/2010/main" val="374810848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>
            <a:cxnSpLocks/>
          </p:cNvCxnSpPr>
          <p:nvPr/>
        </p:nvCxnSpPr>
        <p:spPr>
          <a:xfrm>
            <a:off x="4724799" y="3359786"/>
            <a:ext cx="405093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arallelogram 58"/>
          <p:cNvSpPr/>
          <p:nvPr/>
        </p:nvSpPr>
        <p:spPr>
          <a:xfrm>
            <a:off x="3181349" y="2529495"/>
            <a:ext cx="8029638" cy="1235226"/>
          </a:xfrm>
          <a:prstGeom prst="parallelogram">
            <a:avLst>
              <a:gd name="adj" fmla="val 108910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Parallelogram 54"/>
          <p:cNvSpPr/>
          <p:nvPr/>
        </p:nvSpPr>
        <p:spPr>
          <a:xfrm>
            <a:off x="3181349" y="3985699"/>
            <a:ext cx="8029638" cy="1012371"/>
          </a:xfrm>
          <a:prstGeom prst="parallelogram">
            <a:avLst>
              <a:gd name="adj" fmla="val 108910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8" y="-87709"/>
            <a:ext cx="1380837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Work in progress (#2): Extension of the circle average to 3D</a:t>
            </a:r>
          </a:p>
        </p:txBody>
      </p:sp>
      <p:sp>
        <p:nvSpPr>
          <p:cNvPr id="17" name="Oval 16"/>
          <p:cNvSpPr/>
          <p:nvPr/>
        </p:nvSpPr>
        <p:spPr>
          <a:xfrm>
            <a:off x="4643620" y="4354760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734524" y="2033213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1500727" y="4350463"/>
            <a:ext cx="511319" cy="11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V="1">
            <a:off x="1496329" y="3820389"/>
            <a:ext cx="0" cy="6444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39" idx="1"/>
          </p:cNvCxnSpPr>
          <p:nvPr/>
        </p:nvCxnSpPr>
        <p:spPr>
          <a:xfrm flipH="1" flipV="1">
            <a:off x="4431755" y="4063645"/>
            <a:ext cx="227420" cy="3087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8775733" y="1954712"/>
            <a:ext cx="647700" cy="1335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01010" y="439309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75683" y="212643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62135" y="422297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4643620" y="4356263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731320" y="2034103"/>
            <a:ext cx="112626" cy="1141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170610" y="2961418"/>
                <a:ext cx="404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610" y="2961418"/>
                <a:ext cx="404278" cy="369332"/>
              </a:xfrm>
              <a:prstGeom prst="rect">
                <a:avLst/>
              </a:prstGeom>
              <a:blipFill>
                <a:blip r:embed="rId3"/>
                <a:stretch>
                  <a:fillRect l="-119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171698" y="400459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272121" y="190358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6591" y="3512889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= n</a:t>
            </a:r>
            <a:r>
              <a:rPr lang="en-US" baseline="-25000" dirty="0"/>
              <a:t>0 </a:t>
            </a:r>
            <a:r>
              <a:rPr lang="en-US" dirty="0">
                <a:latin typeface="Arial Narrow" panose="020B0606020202030204" pitchFamily="34" charset="0"/>
              </a:rPr>
              <a:t>× </a:t>
            </a:r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63" name="Arc 62"/>
          <p:cNvSpPr/>
          <p:nvPr/>
        </p:nvSpPr>
        <p:spPr>
          <a:xfrm>
            <a:off x="4672815" y="3025259"/>
            <a:ext cx="4187909" cy="856962"/>
          </a:xfrm>
          <a:prstGeom prst="arc">
            <a:avLst>
              <a:gd name="adj1" fmla="val 10969558"/>
              <a:gd name="adj2" fmla="val 214037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 flipV="1">
            <a:off x="6170610" y="2970071"/>
            <a:ext cx="96620" cy="1058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cxnSpLocks/>
          </p:cNvCxnSpPr>
          <p:nvPr/>
        </p:nvCxnSpPr>
        <p:spPr>
          <a:xfrm flipH="1" flipV="1">
            <a:off x="6173081" y="2616883"/>
            <a:ext cx="36453" cy="4088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80073" y="5706385"/>
                <a:ext cx="5148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Computing 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  <m:r>
                      <a:rPr lang="el-GR" sz="24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=P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</a:t>
                </a:r>
                <a:r>
                  <a:rPr lang="en-US" sz="2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i="1" baseline="-250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 </a:t>
                </a:r>
                <a:r>
                  <a:rPr lang="en-US" sz="2400" dirty="0"/>
                  <a:t>for 0 </a:t>
                </a:r>
                <a:r>
                  <a:rPr lang="en-US" sz="2400" dirty="0">
                    <a:latin typeface="Arial Narrow" panose="020B0606020202030204" pitchFamily="34" charset="0"/>
                  </a:rPr>
                  <a:t>≤</a:t>
                </a:r>
                <a:r>
                  <a:rPr lang="el-GR" sz="2400" i="1" baseline="-25000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400" i="1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ω</a:t>
                </a:r>
                <a:r>
                  <a:rPr lang="en-US" sz="2400" i="1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latin typeface="Arial Narrow" panose="020B0606020202030204" pitchFamily="34" charset="0"/>
                  </a:rPr>
                  <a:t>≤ </a:t>
                </a:r>
                <a:r>
                  <a:rPr lang="en-US" sz="2400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1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3" y="5706385"/>
                <a:ext cx="5148374" cy="461665"/>
              </a:xfrm>
              <a:prstGeom prst="rect">
                <a:avLst/>
              </a:prstGeom>
              <a:blipFill>
                <a:blip r:embed="rId4"/>
                <a:stretch>
                  <a:fillRect l="-1775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191307" y="2518998"/>
                <a:ext cx="404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307" y="2518998"/>
                <a:ext cx="404278" cy="369332"/>
              </a:xfrm>
              <a:prstGeom prst="rect">
                <a:avLst/>
              </a:prstGeom>
              <a:blipFill>
                <a:blip r:embed="rId5"/>
                <a:stretch>
                  <a:fillRect l="-136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>
            <a:cxnSpLocks/>
          </p:cNvCxnSpPr>
          <p:nvPr/>
        </p:nvCxnSpPr>
        <p:spPr>
          <a:xfrm flipV="1">
            <a:off x="8787633" y="3201040"/>
            <a:ext cx="647700" cy="1335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cxnSpLocks/>
          </p:cNvCxnSpPr>
          <p:nvPr/>
        </p:nvCxnSpPr>
        <p:spPr>
          <a:xfrm flipH="1" flipV="1">
            <a:off x="4497379" y="3045158"/>
            <a:ext cx="227420" cy="3087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167564" y="288833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9330138" y="31388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2207" y="401516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H="1" flipV="1">
            <a:off x="1246405" y="4142608"/>
            <a:ext cx="227420" cy="3087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 flipV="1">
            <a:off x="1496329" y="1523567"/>
            <a:ext cx="0" cy="29277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416905" y="2033213"/>
            <a:ext cx="16742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408951" y="4407645"/>
            <a:ext cx="16742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1416905" y="3384489"/>
            <a:ext cx="16742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44778" y="42691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53001" y="19035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49774" y="3262268"/>
                <a:ext cx="3177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1200" i="1" dirty="0">
                          <a:latin typeface="Arial Narrow" panose="020B0606020202030204" pitchFamily="34" charset="0"/>
                          <a:sym typeface="Wingdings" panose="05000000000000000000" pitchFamily="2" charset="2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774" y="3262268"/>
                <a:ext cx="31771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731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0026 -0.327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63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00091 0.185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25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00234 -0.153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1" animBg="1"/>
      <p:bldP spid="55" grpId="2" animBg="1"/>
      <p:bldP spid="55" grpId="3" animBg="1"/>
      <p:bldP spid="18" grpId="0" animBg="1"/>
      <p:bldP spid="38" grpId="0"/>
      <p:bldP spid="38" grpId="1"/>
      <p:bldP spid="39" grpId="0" animBg="1"/>
      <p:bldP spid="42" grpId="0"/>
      <p:bldP spid="52" grpId="0"/>
      <p:bldP spid="63" grpId="0" animBg="1"/>
      <p:bldP spid="41" grpId="0" animBg="1"/>
      <p:bldP spid="89" grpId="0"/>
      <p:bldP spid="93" grpId="0"/>
      <p:bldP spid="94" grpId="0"/>
      <p:bldP spid="31" grpId="0"/>
      <p:bldP spid="31" grpId="1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sosceles Triangle 41"/>
          <p:cNvSpPr/>
          <p:nvPr/>
        </p:nvSpPr>
        <p:spPr>
          <a:xfrm>
            <a:off x="5955327" y="3991170"/>
            <a:ext cx="4297177" cy="1123333"/>
          </a:xfrm>
          <a:custGeom>
            <a:avLst/>
            <a:gdLst>
              <a:gd name="connsiteX0" fmla="*/ 0 w 1402115"/>
              <a:gd name="connsiteY0" fmla="*/ 1256859 h 1256859"/>
              <a:gd name="connsiteX1" fmla="*/ 701058 w 1402115"/>
              <a:gd name="connsiteY1" fmla="*/ 0 h 1256859"/>
              <a:gd name="connsiteX2" fmla="*/ 1402115 w 1402115"/>
              <a:gd name="connsiteY2" fmla="*/ 1256859 h 1256859"/>
              <a:gd name="connsiteX3" fmla="*/ 0 w 1402115"/>
              <a:gd name="connsiteY3" fmla="*/ 1256859 h 1256859"/>
              <a:gd name="connsiteX0" fmla="*/ 841139 w 2243254"/>
              <a:gd name="connsiteY0" fmla="*/ 915665 h 915665"/>
              <a:gd name="connsiteX1" fmla="*/ 0 w 2243254"/>
              <a:gd name="connsiteY1" fmla="*/ 0 h 915665"/>
              <a:gd name="connsiteX2" fmla="*/ 2243254 w 2243254"/>
              <a:gd name="connsiteY2" fmla="*/ 915665 h 915665"/>
              <a:gd name="connsiteX3" fmla="*/ 841139 w 2243254"/>
              <a:gd name="connsiteY3" fmla="*/ 915665 h 915665"/>
              <a:gd name="connsiteX0" fmla="*/ 841139 w 3580735"/>
              <a:gd name="connsiteY0" fmla="*/ 915665 h 915665"/>
              <a:gd name="connsiteX1" fmla="*/ 0 w 3580735"/>
              <a:gd name="connsiteY1" fmla="*/ 0 h 915665"/>
              <a:gd name="connsiteX2" fmla="*/ 3580735 w 3580735"/>
              <a:gd name="connsiteY2" fmla="*/ 560823 h 915665"/>
              <a:gd name="connsiteX3" fmla="*/ 841139 w 3580735"/>
              <a:gd name="connsiteY3" fmla="*/ 915665 h 915665"/>
              <a:gd name="connsiteX0" fmla="*/ 936673 w 3676269"/>
              <a:gd name="connsiteY0" fmla="*/ 902018 h 902018"/>
              <a:gd name="connsiteX1" fmla="*/ 0 w 3676269"/>
              <a:gd name="connsiteY1" fmla="*/ 0 h 902018"/>
              <a:gd name="connsiteX2" fmla="*/ 3676269 w 3676269"/>
              <a:gd name="connsiteY2" fmla="*/ 547176 h 902018"/>
              <a:gd name="connsiteX3" fmla="*/ 936673 w 3676269"/>
              <a:gd name="connsiteY3" fmla="*/ 902018 h 902018"/>
              <a:gd name="connsiteX0" fmla="*/ 936673 w 3841227"/>
              <a:gd name="connsiteY0" fmla="*/ 902018 h 902018"/>
              <a:gd name="connsiteX1" fmla="*/ 0 w 3841227"/>
              <a:gd name="connsiteY1" fmla="*/ 0 h 902018"/>
              <a:gd name="connsiteX2" fmla="*/ 3841227 w 3841227"/>
              <a:gd name="connsiteY2" fmla="*/ 400380 h 902018"/>
              <a:gd name="connsiteX3" fmla="*/ 936673 w 3841227"/>
              <a:gd name="connsiteY3" fmla="*/ 902018 h 902018"/>
              <a:gd name="connsiteX0" fmla="*/ 812955 w 3717509"/>
              <a:gd name="connsiteY0" fmla="*/ 962463 h 962463"/>
              <a:gd name="connsiteX1" fmla="*/ 0 w 3717509"/>
              <a:gd name="connsiteY1" fmla="*/ 0 h 962463"/>
              <a:gd name="connsiteX2" fmla="*/ 3717509 w 3717509"/>
              <a:gd name="connsiteY2" fmla="*/ 460825 h 962463"/>
              <a:gd name="connsiteX3" fmla="*/ 812955 w 3717509"/>
              <a:gd name="connsiteY3" fmla="*/ 962463 h 962463"/>
              <a:gd name="connsiteX0" fmla="*/ 812955 w 3738129"/>
              <a:gd name="connsiteY0" fmla="*/ 962463 h 962463"/>
              <a:gd name="connsiteX1" fmla="*/ 0 w 3738129"/>
              <a:gd name="connsiteY1" fmla="*/ 0 h 962463"/>
              <a:gd name="connsiteX2" fmla="*/ 3738129 w 3738129"/>
              <a:gd name="connsiteY2" fmla="*/ 452190 h 962463"/>
              <a:gd name="connsiteX3" fmla="*/ 812955 w 3738129"/>
              <a:gd name="connsiteY3" fmla="*/ 962463 h 962463"/>
              <a:gd name="connsiteX0" fmla="*/ 812955 w 3738129"/>
              <a:gd name="connsiteY0" fmla="*/ 962463 h 962463"/>
              <a:gd name="connsiteX1" fmla="*/ 0 w 3738129"/>
              <a:gd name="connsiteY1" fmla="*/ 0 h 962463"/>
              <a:gd name="connsiteX2" fmla="*/ 2819506 w 3738129"/>
              <a:gd name="connsiteY2" fmla="*/ 328381 h 962463"/>
              <a:gd name="connsiteX3" fmla="*/ 3738129 w 3738129"/>
              <a:gd name="connsiteY3" fmla="*/ 452190 h 962463"/>
              <a:gd name="connsiteX4" fmla="*/ 812955 w 3738129"/>
              <a:gd name="connsiteY4" fmla="*/ 962463 h 962463"/>
              <a:gd name="connsiteX0" fmla="*/ 812955 w 3738129"/>
              <a:gd name="connsiteY0" fmla="*/ 962463 h 962463"/>
              <a:gd name="connsiteX1" fmla="*/ 0 w 3738129"/>
              <a:gd name="connsiteY1" fmla="*/ 0 h 962463"/>
              <a:gd name="connsiteX2" fmla="*/ 3304070 w 3738129"/>
              <a:gd name="connsiteY2" fmla="*/ 155679 h 962463"/>
              <a:gd name="connsiteX3" fmla="*/ 3738129 w 3738129"/>
              <a:gd name="connsiteY3" fmla="*/ 452190 h 962463"/>
              <a:gd name="connsiteX4" fmla="*/ 812955 w 3738129"/>
              <a:gd name="connsiteY4" fmla="*/ 962463 h 962463"/>
              <a:gd name="connsiteX0" fmla="*/ 812955 w 3738129"/>
              <a:gd name="connsiteY0" fmla="*/ 962463 h 962463"/>
              <a:gd name="connsiteX1" fmla="*/ 0 w 3738129"/>
              <a:gd name="connsiteY1" fmla="*/ 0 h 962463"/>
              <a:gd name="connsiteX2" fmla="*/ 3211282 w 3738129"/>
              <a:gd name="connsiteY2" fmla="*/ 250664 h 962463"/>
              <a:gd name="connsiteX3" fmla="*/ 3738129 w 3738129"/>
              <a:gd name="connsiteY3" fmla="*/ 452190 h 962463"/>
              <a:gd name="connsiteX4" fmla="*/ 812955 w 3738129"/>
              <a:gd name="connsiteY4" fmla="*/ 962463 h 962463"/>
              <a:gd name="connsiteX0" fmla="*/ 720166 w 3645340"/>
              <a:gd name="connsiteY0" fmla="*/ 867477 h 867477"/>
              <a:gd name="connsiteX1" fmla="*/ 0 w 3645340"/>
              <a:gd name="connsiteY1" fmla="*/ 0 h 867477"/>
              <a:gd name="connsiteX2" fmla="*/ 3118493 w 3645340"/>
              <a:gd name="connsiteY2" fmla="*/ 155678 h 867477"/>
              <a:gd name="connsiteX3" fmla="*/ 3645340 w 3645340"/>
              <a:gd name="connsiteY3" fmla="*/ 357204 h 867477"/>
              <a:gd name="connsiteX4" fmla="*/ 720166 w 3645340"/>
              <a:gd name="connsiteY4" fmla="*/ 867477 h 867477"/>
              <a:gd name="connsiteX0" fmla="*/ 596448 w 3521622"/>
              <a:gd name="connsiteY0" fmla="*/ 712046 h 712046"/>
              <a:gd name="connsiteX1" fmla="*/ 0 w 3521622"/>
              <a:gd name="connsiteY1" fmla="*/ 0 h 712046"/>
              <a:gd name="connsiteX2" fmla="*/ 2994775 w 3521622"/>
              <a:gd name="connsiteY2" fmla="*/ 247 h 712046"/>
              <a:gd name="connsiteX3" fmla="*/ 3521622 w 3521622"/>
              <a:gd name="connsiteY3" fmla="*/ 201773 h 712046"/>
              <a:gd name="connsiteX4" fmla="*/ 596448 w 3521622"/>
              <a:gd name="connsiteY4" fmla="*/ 712046 h 712046"/>
              <a:gd name="connsiteX0" fmla="*/ 618730 w 3543904"/>
              <a:gd name="connsiteY0" fmla="*/ 711799 h 711799"/>
              <a:gd name="connsiteX1" fmla="*/ 0 w 3543904"/>
              <a:gd name="connsiteY1" fmla="*/ 4419 h 711799"/>
              <a:gd name="connsiteX2" fmla="*/ 3017057 w 3543904"/>
              <a:gd name="connsiteY2" fmla="*/ 0 h 711799"/>
              <a:gd name="connsiteX3" fmla="*/ 3543904 w 3543904"/>
              <a:gd name="connsiteY3" fmla="*/ 201526 h 711799"/>
              <a:gd name="connsiteX4" fmla="*/ 618730 w 3543904"/>
              <a:gd name="connsiteY4" fmla="*/ 711799 h 711799"/>
              <a:gd name="connsiteX0" fmla="*/ 618730 w 3254230"/>
              <a:gd name="connsiteY0" fmla="*/ 711799 h 711799"/>
              <a:gd name="connsiteX1" fmla="*/ 0 w 3254230"/>
              <a:gd name="connsiteY1" fmla="*/ 4419 h 711799"/>
              <a:gd name="connsiteX2" fmla="*/ 3017057 w 3254230"/>
              <a:gd name="connsiteY2" fmla="*/ 0 h 711799"/>
              <a:gd name="connsiteX3" fmla="*/ 3254230 w 3254230"/>
              <a:gd name="connsiteY3" fmla="*/ 262181 h 711799"/>
              <a:gd name="connsiteX4" fmla="*/ 618730 w 3254230"/>
              <a:gd name="connsiteY4" fmla="*/ 711799 h 711799"/>
              <a:gd name="connsiteX0" fmla="*/ 618730 w 3254230"/>
              <a:gd name="connsiteY0" fmla="*/ 707380 h 707380"/>
              <a:gd name="connsiteX1" fmla="*/ 0 w 3254230"/>
              <a:gd name="connsiteY1" fmla="*/ 0 h 707380"/>
              <a:gd name="connsiteX2" fmla="*/ 2749666 w 3254230"/>
              <a:gd name="connsiteY2" fmla="*/ 247 h 707380"/>
              <a:gd name="connsiteX3" fmla="*/ 3254230 w 3254230"/>
              <a:gd name="connsiteY3" fmla="*/ 257762 h 707380"/>
              <a:gd name="connsiteX4" fmla="*/ 618730 w 3254230"/>
              <a:gd name="connsiteY4" fmla="*/ 707380 h 707380"/>
              <a:gd name="connsiteX0" fmla="*/ 610698 w 3246198"/>
              <a:gd name="connsiteY0" fmla="*/ 710743 h 710743"/>
              <a:gd name="connsiteX1" fmla="*/ 0 w 3246198"/>
              <a:gd name="connsiteY1" fmla="*/ 0 h 710743"/>
              <a:gd name="connsiteX2" fmla="*/ 2741634 w 3246198"/>
              <a:gd name="connsiteY2" fmla="*/ 3610 h 710743"/>
              <a:gd name="connsiteX3" fmla="*/ 3246198 w 3246198"/>
              <a:gd name="connsiteY3" fmla="*/ 261125 h 710743"/>
              <a:gd name="connsiteX4" fmla="*/ 610698 w 3246198"/>
              <a:gd name="connsiteY4" fmla="*/ 710743 h 7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198" h="710743">
                <a:moveTo>
                  <a:pt x="610698" y="710743"/>
                </a:moveTo>
                <a:lnTo>
                  <a:pt x="0" y="0"/>
                </a:lnTo>
                <a:lnTo>
                  <a:pt x="2741634" y="3610"/>
                </a:lnTo>
                <a:lnTo>
                  <a:pt x="3246198" y="261125"/>
                </a:lnTo>
                <a:lnTo>
                  <a:pt x="610698" y="71074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5876407" y="3864077"/>
            <a:ext cx="1081519" cy="1537675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6289482" y="4368773"/>
            <a:ext cx="4134546" cy="849767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>
            <a:off x="6790955" y="3301522"/>
            <a:ext cx="6528432" cy="3766723"/>
          </a:xfrm>
          <a:prstGeom prst="arc">
            <a:avLst>
              <a:gd name="adj1" fmla="val 10876848"/>
              <a:gd name="adj2" fmla="val 1438102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2548173" y="2670751"/>
            <a:ext cx="1712306" cy="1295400"/>
          </a:xfrm>
          <a:prstGeom prst="arc">
            <a:avLst>
              <a:gd name="adj1" fmla="val 11341880"/>
              <a:gd name="adj2" fmla="val 2104645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1" idx="7"/>
          </p:cNvCxnSpPr>
          <p:nvPr/>
        </p:nvCxnSpPr>
        <p:spPr>
          <a:xfrm flipV="1">
            <a:off x="2692798" y="4926985"/>
            <a:ext cx="1609070" cy="9495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548172" y="3130433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98701" y="3130433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01898" y="5860400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68188" y="3371294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355899" y="2309129"/>
            <a:ext cx="0" cy="356616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1584415" y="4193697"/>
            <a:ext cx="3771484" cy="512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01868" y="4840835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54092" y="3130433"/>
            <a:ext cx="106218" cy="1100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/>
            <a:stCxn id="23" idx="1"/>
          </p:cNvCxnSpPr>
          <p:nvPr/>
        </p:nvCxnSpPr>
        <p:spPr>
          <a:xfrm flipH="1" flipV="1">
            <a:off x="6518590" y="4782198"/>
            <a:ext cx="227420" cy="3087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46134" y="492698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6730455" y="5074816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6790955" y="4982019"/>
            <a:ext cx="647700" cy="1335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6783564" y="4446496"/>
            <a:ext cx="0" cy="6444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64292" y="454710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29585" y="324574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9037048" y="3286733"/>
            <a:ext cx="647700" cy="1335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5565" y="495090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8936" y="312668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543" y="288872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32228" y="312668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32228" y="583162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41" name="Oval 40"/>
          <p:cNvSpPr/>
          <p:nvPr/>
        </p:nvSpPr>
        <p:spPr>
          <a:xfrm>
            <a:off x="2602135" y="5860400"/>
            <a:ext cx="106218" cy="1100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518590" y="512361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6746010" y="5074816"/>
            <a:ext cx="106218" cy="1100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3D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1301">
            <a:off x="6823908" y="1376268"/>
            <a:ext cx="1376128" cy="1308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521" y="4031669"/>
            <a:ext cx="961457" cy="1618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145" y="4666623"/>
            <a:ext cx="788376" cy="4569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145" y="1904530"/>
            <a:ext cx="833597" cy="6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9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C 0.00156 -0.00463 0.00039 -0.01504 0.00443 -0.0243 C 0.00847 -0.03379 0.01485 -0.04861 0.02474 -0.05648 C 0.03255 -0.06782 0.05456 -0.07546 0.06914 -0.07454 C 0.0836 -0.07384 0.103 -0.06319 0.11081 -0.05185 C 0.11992 -0.04329 0.12513 -0.03009 0.12943 -0.02153 C 0.13373 -0.01319 0.13438 -0.00393 0.13633 -1.85185E-6 " pathEditMode="relative" rAng="0" ptsTypes="AA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37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14023 -0.148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-74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33333E-6 C -0.00052 -0.04144 0.00925 -0.06389 0.02227 -0.10116 C 0.04011 -0.15116 0.06992 -0.17246 0.09974 -0.20348 C 0.12904 -0.22338 0.1513 -0.24213 0.18177 -0.2479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1240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0" grpId="0" animBg="1"/>
      <p:bldP spid="18" grpId="0" animBg="1"/>
      <p:bldP spid="18" grpId="1" animBg="1"/>
      <p:bldP spid="18" grpId="2" animBg="1"/>
      <p:bldP spid="41" grpId="0" animBg="1"/>
      <p:bldP spid="41" grpId="1" animBg="1"/>
      <p:bldP spid="41" grpId="2" animBg="1"/>
      <p:bldP spid="7" grpId="0" animBg="1"/>
      <p:bldP spid="7" grpId="1" animBg="1"/>
      <p:bldP spid="7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sosceles Triangle 41"/>
          <p:cNvSpPr/>
          <p:nvPr/>
        </p:nvSpPr>
        <p:spPr>
          <a:xfrm>
            <a:off x="6307019" y="4621941"/>
            <a:ext cx="4297177" cy="1123333"/>
          </a:xfrm>
          <a:custGeom>
            <a:avLst/>
            <a:gdLst>
              <a:gd name="connsiteX0" fmla="*/ 0 w 1402115"/>
              <a:gd name="connsiteY0" fmla="*/ 1256859 h 1256859"/>
              <a:gd name="connsiteX1" fmla="*/ 701058 w 1402115"/>
              <a:gd name="connsiteY1" fmla="*/ 0 h 1256859"/>
              <a:gd name="connsiteX2" fmla="*/ 1402115 w 1402115"/>
              <a:gd name="connsiteY2" fmla="*/ 1256859 h 1256859"/>
              <a:gd name="connsiteX3" fmla="*/ 0 w 1402115"/>
              <a:gd name="connsiteY3" fmla="*/ 1256859 h 1256859"/>
              <a:gd name="connsiteX0" fmla="*/ 841139 w 2243254"/>
              <a:gd name="connsiteY0" fmla="*/ 915665 h 915665"/>
              <a:gd name="connsiteX1" fmla="*/ 0 w 2243254"/>
              <a:gd name="connsiteY1" fmla="*/ 0 h 915665"/>
              <a:gd name="connsiteX2" fmla="*/ 2243254 w 2243254"/>
              <a:gd name="connsiteY2" fmla="*/ 915665 h 915665"/>
              <a:gd name="connsiteX3" fmla="*/ 841139 w 2243254"/>
              <a:gd name="connsiteY3" fmla="*/ 915665 h 915665"/>
              <a:gd name="connsiteX0" fmla="*/ 841139 w 3580735"/>
              <a:gd name="connsiteY0" fmla="*/ 915665 h 915665"/>
              <a:gd name="connsiteX1" fmla="*/ 0 w 3580735"/>
              <a:gd name="connsiteY1" fmla="*/ 0 h 915665"/>
              <a:gd name="connsiteX2" fmla="*/ 3580735 w 3580735"/>
              <a:gd name="connsiteY2" fmla="*/ 560823 h 915665"/>
              <a:gd name="connsiteX3" fmla="*/ 841139 w 3580735"/>
              <a:gd name="connsiteY3" fmla="*/ 915665 h 915665"/>
              <a:gd name="connsiteX0" fmla="*/ 936673 w 3676269"/>
              <a:gd name="connsiteY0" fmla="*/ 902018 h 902018"/>
              <a:gd name="connsiteX1" fmla="*/ 0 w 3676269"/>
              <a:gd name="connsiteY1" fmla="*/ 0 h 902018"/>
              <a:gd name="connsiteX2" fmla="*/ 3676269 w 3676269"/>
              <a:gd name="connsiteY2" fmla="*/ 547176 h 902018"/>
              <a:gd name="connsiteX3" fmla="*/ 936673 w 3676269"/>
              <a:gd name="connsiteY3" fmla="*/ 902018 h 902018"/>
              <a:gd name="connsiteX0" fmla="*/ 936673 w 3841227"/>
              <a:gd name="connsiteY0" fmla="*/ 902018 h 902018"/>
              <a:gd name="connsiteX1" fmla="*/ 0 w 3841227"/>
              <a:gd name="connsiteY1" fmla="*/ 0 h 902018"/>
              <a:gd name="connsiteX2" fmla="*/ 3841227 w 3841227"/>
              <a:gd name="connsiteY2" fmla="*/ 400380 h 902018"/>
              <a:gd name="connsiteX3" fmla="*/ 936673 w 3841227"/>
              <a:gd name="connsiteY3" fmla="*/ 902018 h 902018"/>
              <a:gd name="connsiteX0" fmla="*/ 812955 w 3717509"/>
              <a:gd name="connsiteY0" fmla="*/ 962463 h 962463"/>
              <a:gd name="connsiteX1" fmla="*/ 0 w 3717509"/>
              <a:gd name="connsiteY1" fmla="*/ 0 h 962463"/>
              <a:gd name="connsiteX2" fmla="*/ 3717509 w 3717509"/>
              <a:gd name="connsiteY2" fmla="*/ 460825 h 962463"/>
              <a:gd name="connsiteX3" fmla="*/ 812955 w 3717509"/>
              <a:gd name="connsiteY3" fmla="*/ 962463 h 962463"/>
              <a:gd name="connsiteX0" fmla="*/ 812955 w 3738129"/>
              <a:gd name="connsiteY0" fmla="*/ 962463 h 962463"/>
              <a:gd name="connsiteX1" fmla="*/ 0 w 3738129"/>
              <a:gd name="connsiteY1" fmla="*/ 0 h 962463"/>
              <a:gd name="connsiteX2" fmla="*/ 3738129 w 3738129"/>
              <a:gd name="connsiteY2" fmla="*/ 452190 h 962463"/>
              <a:gd name="connsiteX3" fmla="*/ 812955 w 3738129"/>
              <a:gd name="connsiteY3" fmla="*/ 962463 h 962463"/>
              <a:gd name="connsiteX0" fmla="*/ 812955 w 3738129"/>
              <a:gd name="connsiteY0" fmla="*/ 962463 h 962463"/>
              <a:gd name="connsiteX1" fmla="*/ 0 w 3738129"/>
              <a:gd name="connsiteY1" fmla="*/ 0 h 962463"/>
              <a:gd name="connsiteX2" fmla="*/ 2819506 w 3738129"/>
              <a:gd name="connsiteY2" fmla="*/ 328381 h 962463"/>
              <a:gd name="connsiteX3" fmla="*/ 3738129 w 3738129"/>
              <a:gd name="connsiteY3" fmla="*/ 452190 h 962463"/>
              <a:gd name="connsiteX4" fmla="*/ 812955 w 3738129"/>
              <a:gd name="connsiteY4" fmla="*/ 962463 h 962463"/>
              <a:gd name="connsiteX0" fmla="*/ 812955 w 3738129"/>
              <a:gd name="connsiteY0" fmla="*/ 962463 h 962463"/>
              <a:gd name="connsiteX1" fmla="*/ 0 w 3738129"/>
              <a:gd name="connsiteY1" fmla="*/ 0 h 962463"/>
              <a:gd name="connsiteX2" fmla="*/ 3304070 w 3738129"/>
              <a:gd name="connsiteY2" fmla="*/ 155679 h 962463"/>
              <a:gd name="connsiteX3" fmla="*/ 3738129 w 3738129"/>
              <a:gd name="connsiteY3" fmla="*/ 452190 h 962463"/>
              <a:gd name="connsiteX4" fmla="*/ 812955 w 3738129"/>
              <a:gd name="connsiteY4" fmla="*/ 962463 h 962463"/>
              <a:gd name="connsiteX0" fmla="*/ 812955 w 3738129"/>
              <a:gd name="connsiteY0" fmla="*/ 962463 h 962463"/>
              <a:gd name="connsiteX1" fmla="*/ 0 w 3738129"/>
              <a:gd name="connsiteY1" fmla="*/ 0 h 962463"/>
              <a:gd name="connsiteX2" fmla="*/ 3211282 w 3738129"/>
              <a:gd name="connsiteY2" fmla="*/ 250664 h 962463"/>
              <a:gd name="connsiteX3" fmla="*/ 3738129 w 3738129"/>
              <a:gd name="connsiteY3" fmla="*/ 452190 h 962463"/>
              <a:gd name="connsiteX4" fmla="*/ 812955 w 3738129"/>
              <a:gd name="connsiteY4" fmla="*/ 962463 h 962463"/>
              <a:gd name="connsiteX0" fmla="*/ 720166 w 3645340"/>
              <a:gd name="connsiteY0" fmla="*/ 867477 h 867477"/>
              <a:gd name="connsiteX1" fmla="*/ 0 w 3645340"/>
              <a:gd name="connsiteY1" fmla="*/ 0 h 867477"/>
              <a:gd name="connsiteX2" fmla="*/ 3118493 w 3645340"/>
              <a:gd name="connsiteY2" fmla="*/ 155678 h 867477"/>
              <a:gd name="connsiteX3" fmla="*/ 3645340 w 3645340"/>
              <a:gd name="connsiteY3" fmla="*/ 357204 h 867477"/>
              <a:gd name="connsiteX4" fmla="*/ 720166 w 3645340"/>
              <a:gd name="connsiteY4" fmla="*/ 867477 h 867477"/>
              <a:gd name="connsiteX0" fmla="*/ 596448 w 3521622"/>
              <a:gd name="connsiteY0" fmla="*/ 712046 h 712046"/>
              <a:gd name="connsiteX1" fmla="*/ 0 w 3521622"/>
              <a:gd name="connsiteY1" fmla="*/ 0 h 712046"/>
              <a:gd name="connsiteX2" fmla="*/ 2994775 w 3521622"/>
              <a:gd name="connsiteY2" fmla="*/ 247 h 712046"/>
              <a:gd name="connsiteX3" fmla="*/ 3521622 w 3521622"/>
              <a:gd name="connsiteY3" fmla="*/ 201773 h 712046"/>
              <a:gd name="connsiteX4" fmla="*/ 596448 w 3521622"/>
              <a:gd name="connsiteY4" fmla="*/ 712046 h 712046"/>
              <a:gd name="connsiteX0" fmla="*/ 618730 w 3543904"/>
              <a:gd name="connsiteY0" fmla="*/ 711799 h 711799"/>
              <a:gd name="connsiteX1" fmla="*/ 0 w 3543904"/>
              <a:gd name="connsiteY1" fmla="*/ 4419 h 711799"/>
              <a:gd name="connsiteX2" fmla="*/ 3017057 w 3543904"/>
              <a:gd name="connsiteY2" fmla="*/ 0 h 711799"/>
              <a:gd name="connsiteX3" fmla="*/ 3543904 w 3543904"/>
              <a:gd name="connsiteY3" fmla="*/ 201526 h 711799"/>
              <a:gd name="connsiteX4" fmla="*/ 618730 w 3543904"/>
              <a:gd name="connsiteY4" fmla="*/ 711799 h 711799"/>
              <a:gd name="connsiteX0" fmla="*/ 618730 w 3254230"/>
              <a:gd name="connsiteY0" fmla="*/ 711799 h 711799"/>
              <a:gd name="connsiteX1" fmla="*/ 0 w 3254230"/>
              <a:gd name="connsiteY1" fmla="*/ 4419 h 711799"/>
              <a:gd name="connsiteX2" fmla="*/ 3017057 w 3254230"/>
              <a:gd name="connsiteY2" fmla="*/ 0 h 711799"/>
              <a:gd name="connsiteX3" fmla="*/ 3254230 w 3254230"/>
              <a:gd name="connsiteY3" fmla="*/ 262181 h 711799"/>
              <a:gd name="connsiteX4" fmla="*/ 618730 w 3254230"/>
              <a:gd name="connsiteY4" fmla="*/ 711799 h 711799"/>
              <a:gd name="connsiteX0" fmla="*/ 618730 w 3254230"/>
              <a:gd name="connsiteY0" fmla="*/ 707380 h 707380"/>
              <a:gd name="connsiteX1" fmla="*/ 0 w 3254230"/>
              <a:gd name="connsiteY1" fmla="*/ 0 h 707380"/>
              <a:gd name="connsiteX2" fmla="*/ 2749666 w 3254230"/>
              <a:gd name="connsiteY2" fmla="*/ 247 h 707380"/>
              <a:gd name="connsiteX3" fmla="*/ 3254230 w 3254230"/>
              <a:gd name="connsiteY3" fmla="*/ 257762 h 707380"/>
              <a:gd name="connsiteX4" fmla="*/ 618730 w 3254230"/>
              <a:gd name="connsiteY4" fmla="*/ 707380 h 707380"/>
              <a:gd name="connsiteX0" fmla="*/ 610698 w 3246198"/>
              <a:gd name="connsiteY0" fmla="*/ 710743 h 710743"/>
              <a:gd name="connsiteX1" fmla="*/ 0 w 3246198"/>
              <a:gd name="connsiteY1" fmla="*/ 0 h 710743"/>
              <a:gd name="connsiteX2" fmla="*/ 2741634 w 3246198"/>
              <a:gd name="connsiteY2" fmla="*/ 3610 h 710743"/>
              <a:gd name="connsiteX3" fmla="*/ 3246198 w 3246198"/>
              <a:gd name="connsiteY3" fmla="*/ 261125 h 710743"/>
              <a:gd name="connsiteX4" fmla="*/ 610698 w 3246198"/>
              <a:gd name="connsiteY4" fmla="*/ 710743 h 7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198" h="710743">
                <a:moveTo>
                  <a:pt x="610698" y="710743"/>
                </a:moveTo>
                <a:lnTo>
                  <a:pt x="0" y="0"/>
                </a:lnTo>
                <a:lnTo>
                  <a:pt x="2741634" y="3610"/>
                </a:lnTo>
                <a:lnTo>
                  <a:pt x="3246198" y="261125"/>
                </a:lnTo>
                <a:lnTo>
                  <a:pt x="610698" y="71074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6228099" y="4494848"/>
            <a:ext cx="1081519" cy="1537675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6641174" y="4999544"/>
            <a:ext cx="4134546" cy="849767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>
            <a:off x="7109991" y="3972394"/>
            <a:ext cx="6528432" cy="3766723"/>
          </a:xfrm>
          <a:prstGeom prst="arc">
            <a:avLst>
              <a:gd name="adj1" fmla="val 10876848"/>
              <a:gd name="adj2" fmla="val 12059895"/>
            </a:avLst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2899865" y="3301522"/>
            <a:ext cx="1712306" cy="1295400"/>
          </a:xfrm>
          <a:prstGeom prst="arc">
            <a:avLst>
              <a:gd name="adj1" fmla="val 11341880"/>
              <a:gd name="adj2" fmla="val 1314852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3014407" y="6021589"/>
            <a:ext cx="311915" cy="1763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899864" y="3761204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50393" y="3761204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53590" y="6139471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19880" y="4002065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707591" y="2939900"/>
            <a:ext cx="0" cy="356616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1936107" y="4824468"/>
            <a:ext cx="3771484" cy="512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665604" y="5146816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54519" y="3409428"/>
            <a:ext cx="106218" cy="1100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/>
            <a:stCxn id="23" idx="1"/>
          </p:cNvCxnSpPr>
          <p:nvPr/>
        </p:nvCxnSpPr>
        <p:spPr>
          <a:xfrm flipH="1" flipV="1">
            <a:off x="6870282" y="5412969"/>
            <a:ext cx="227420" cy="3087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97826" y="555775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7082147" y="5705587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7142647" y="5612790"/>
            <a:ext cx="647700" cy="1335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7135256" y="5077267"/>
            <a:ext cx="0" cy="6444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15984" y="517787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81277" y="387651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9388740" y="3917504"/>
            <a:ext cx="647700" cy="1335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67257" y="522997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50628" y="375745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96235" y="351949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83920" y="375745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83920" y="611069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41" name="Oval 40"/>
          <p:cNvSpPr/>
          <p:nvPr/>
        </p:nvSpPr>
        <p:spPr>
          <a:xfrm>
            <a:off x="3274719" y="5965433"/>
            <a:ext cx="106218" cy="1100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870282" y="575438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7591683" y="4769434"/>
            <a:ext cx="106218" cy="1100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in 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78151" y="1969669"/>
                <a:ext cx="7988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V=(P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baseline="-250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baseline="-250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(P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 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) = 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i="1" baseline="-250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m:t>ω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baseline="-250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,     </a:t>
                </a:r>
                <a:r>
                  <a:rPr lang="el-GR" sz="2400" i="1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ω</a:t>
                </a:r>
                <a:r>
                  <a:rPr lang="en-US" sz="2400" dirty="0">
                    <a:sym typeface="Wingdings" panose="05000000000000000000" pitchFamily="2" charset="2"/>
                  </a:rPr>
                  <a:t>* = </a:t>
                </a:r>
                <a:r>
                  <a:rPr lang="en-US" sz="2400" dirty="0" err="1">
                    <a:sym typeface="Wingdings" panose="05000000000000000000" pitchFamily="2" charset="2"/>
                  </a:rPr>
                  <a:t>ks</a:t>
                </a:r>
                <a:r>
                  <a:rPr lang="en-US" sz="2400" dirty="0">
                    <a:sym typeface="Wingdings" panose="05000000000000000000" pitchFamily="2" charset="2"/>
                  </a:rPr>
                  <a:t> + (1-k)t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51" y="1969669"/>
                <a:ext cx="7988168" cy="461665"/>
              </a:xfrm>
              <a:prstGeom prst="rect">
                <a:avLst/>
              </a:prstGeom>
              <a:blipFill>
                <a:blip r:embed="rId3"/>
                <a:stretch>
                  <a:fillRect l="-1221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7103312" y="3989224"/>
            <a:ext cx="6528432" cy="3766723"/>
          </a:xfrm>
          <a:prstGeom prst="arc">
            <a:avLst>
              <a:gd name="adj1" fmla="val 12114842"/>
              <a:gd name="adj2" fmla="val 1252020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7135256" y="3972393"/>
            <a:ext cx="6528432" cy="3766723"/>
          </a:xfrm>
          <a:prstGeom prst="arc">
            <a:avLst>
              <a:gd name="adj1" fmla="val 10876848"/>
              <a:gd name="adj2" fmla="val 1438102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7110138" y="3984271"/>
            <a:ext cx="6528432" cy="3766723"/>
          </a:xfrm>
          <a:prstGeom prst="arc">
            <a:avLst>
              <a:gd name="adj1" fmla="val 10876848"/>
              <a:gd name="adj2" fmla="val 13099766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355138" y="4312003"/>
            <a:ext cx="106218" cy="1100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982868" y="4494848"/>
            <a:ext cx="106218" cy="1100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982131" y="4493797"/>
            <a:ext cx="106218" cy="110068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199951" y="387914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7255324" y="442539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7105" y="4453289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r>
                  <a:rPr lang="en-US" baseline="-25000" dirty="0"/>
                  <a:t>*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105" y="4453289"/>
                <a:ext cx="481222" cy="369332"/>
              </a:xfrm>
              <a:prstGeom prst="rect">
                <a:avLst/>
              </a:prstGeom>
              <a:blipFill>
                <a:blip r:embed="rId4"/>
                <a:stretch>
                  <a:fillRect l="-1153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806491" y="418016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v</a:t>
            </a:r>
          </a:p>
        </p:txBody>
      </p:sp>
      <p:sp>
        <p:nvSpPr>
          <p:cNvPr id="53" name="Arc 52"/>
          <p:cNvSpPr/>
          <p:nvPr/>
        </p:nvSpPr>
        <p:spPr>
          <a:xfrm>
            <a:off x="2902147" y="3298579"/>
            <a:ext cx="1712306" cy="1295400"/>
          </a:xfrm>
          <a:prstGeom prst="arc">
            <a:avLst>
              <a:gd name="adj1" fmla="val 11440013"/>
              <a:gd name="adj2" fmla="val 17010099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>
            <a:off x="2896378" y="3301964"/>
            <a:ext cx="1712306" cy="1295400"/>
          </a:xfrm>
          <a:prstGeom prst="arc">
            <a:avLst>
              <a:gd name="adj1" fmla="val 13485461"/>
              <a:gd name="adj2" fmla="val 150479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2902999" y="3301522"/>
            <a:ext cx="1712306" cy="1295400"/>
          </a:xfrm>
          <a:prstGeom prst="arc">
            <a:avLst>
              <a:gd name="adj1" fmla="val 11341880"/>
              <a:gd name="adj2" fmla="val 21046453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49025" y="3255510"/>
            <a:ext cx="106218" cy="1100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74699" y="3288379"/>
            <a:ext cx="106218" cy="1100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481239" y="3288379"/>
            <a:ext cx="106218" cy="110068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865595" y="305978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3803790" y="288722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3343487" y="296149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411380" y="3323128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r>
                  <a:rPr lang="en-US" baseline="-25000" dirty="0"/>
                  <a:t>*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380" y="3323128"/>
                <a:ext cx="481222" cy="369332"/>
              </a:xfrm>
              <a:prstGeom prst="rect">
                <a:avLst/>
              </a:prstGeom>
              <a:blipFill>
                <a:blip r:embed="rId5"/>
                <a:stretch>
                  <a:fillRect l="-113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3958600" y="5565114"/>
            <a:ext cx="106218" cy="1100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573987" y="5790111"/>
            <a:ext cx="106218" cy="1100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70228" y="5785657"/>
            <a:ext cx="106218" cy="110068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cxnSpLocks/>
          </p:cNvCxnSpPr>
          <p:nvPr/>
        </p:nvCxnSpPr>
        <p:spPr>
          <a:xfrm flipV="1">
            <a:off x="3044490" y="5613117"/>
            <a:ext cx="980427" cy="5652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 flipV="1">
            <a:off x="3372394" y="5863745"/>
            <a:ext cx="209190" cy="1262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 flipV="1">
            <a:off x="3044490" y="5231822"/>
            <a:ext cx="1638317" cy="94753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965767" y="56697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3917189" y="517169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3414758" y="54752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598293" y="5754385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baseline="-250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r>
                  <a:rPr lang="en-US" baseline="-25000" dirty="0"/>
                  <a:t>*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93" y="5754385"/>
                <a:ext cx="481222" cy="369332"/>
              </a:xfrm>
              <a:prstGeom prst="rect">
                <a:avLst/>
              </a:prstGeom>
              <a:blipFill>
                <a:blip r:embed="rId6"/>
                <a:stretch>
                  <a:fillRect l="-1012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147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20" grpId="0" animBg="1"/>
      <p:bldP spid="20" grpId="1" animBg="1"/>
      <p:bldP spid="18" grpId="0" animBg="1"/>
      <p:bldP spid="18" grpId="1" animBg="1"/>
      <p:bldP spid="41" grpId="0" animBg="1"/>
      <p:bldP spid="41" grpId="1" animBg="1"/>
      <p:bldP spid="7" grpId="0" animBg="1"/>
      <p:bldP spid="7" grpId="1" animBg="1"/>
      <p:bldP spid="38" grpId="0" animBg="1"/>
      <p:bldP spid="38" grpId="1" animBg="1"/>
      <p:bldP spid="39" grpId="0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/>
      <p:bldP spid="49" grpId="1"/>
      <p:bldP spid="50" grpId="0"/>
      <p:bldP spid="50" grpId="1"/>
      <p:bldP spid="51" grpId="0"/>
      <p:bldP spid="52" grpId="0"/>
      <p:bldP spid="52" grpId="1"/>
      <p:bldP spid="53" grpId="0" animBg="1"/>
      <p:bldP spid="53" grpId="1" animBg="1"/>
      <p:bldP spid="54" grpId="0" animBg="1"/>
      <p:bldP spid="54" grpId="1" animBg="1"/>
      <p:bldP spid="55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80" grpId="0"/>
      <p:bldP spid="80" grpId="1"/>
      <p:bldP spid="81" grpId="0"/>
      <p:bldP spid="81" grpId="1"/>
      <p:bldP spid="82" grpId="0"/>
      <p:bldP spid="82" grpId="1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26749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Background</a:t>
            </a:r>
          </a:p>
          <a:p>
            <a:pPr>
              <a:spcAft>
                <a:spcPts val="1200"/>
              </a:spcAft>
            </a:pPr>
            <a:r>
              <a:rPr lang="en-US" dirty="0"/>
              <a:t>The circle average in 2D*</a:t>
            </a:r>
          </a:p>
          <a:p>
            <a:pPr>
              <a:spcAft>
                <a:spcPts val="1200"/>
              </a:spcAft>
            </a:pPr>
            <a:r>
              <a:rPr lang="en-US" dirty="0"/>
              <a:t>Modified subdivision schemes with the 2D circle average*</a:t>
            </a:r>
          </a:p>
          <a:p>
            <a:pPr>
              <a:spcAft>
                <a:spcPts val="1200"/>
              </a:spcAft>
            </a:pPr>
            <a:r>
              <a:rPr lang="en-US" dirty="0"/>
              <a:t>The circle average in 3D</a:t>
            </a:r>
          </a:p>
          <a:p>
            <a:pPr>
              <a:spcAft>
                <a:spcPts val="1200"/>
              </a:spcAft>
            </a:pPr>
            <a:r>
              <a:rPr lang="en-US" dirty="0"/>
              <a:t>Work in progress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211614"/>
            <a:ext cx="225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*Published in CAGD,…</a:t>
            </a:r>
          </a:p>
        </p:txBody>
      </p:sp>
    </p:spTree>
    <p:extLst>
      <p:ext uri="{BB962C8B-B14F-4D97-AF65-F5344CB8AC3E}">
        <p14:creationId xmlns:p14="http://schemas.microsoft.com/office/powerpoint/2010/main" val="412772550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916" y="3243493"/>
            <a:ext cx="8763000" cy="1261297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Surface subdivision with the 3D circle average.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5907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070" y="2564987"/>
            <a:ext cx="3213207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1759268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1144534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circle average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⊚</m:t>
                    </m:r>
                  </m:oMath>
                </a14:m>
                <a:r>
                  <a:rPr lang="el-GR" i="1" baseline="-25000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ω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1144534" cy="1325563"/>
              </a:xfrm>
              <a:blipFill>
                <a:blip r:embed="rId2"/>
                <a:stretch>
                  <a:fillRect l="-2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4130576" y="2758984"/>
            <a:ext cx="167815" cy="3076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111616" y="2862672"/>
            <a:ext cx="475518" cy="19516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361774" y="3083305"/>
            <a:ext cx="2803306" cy="11813"/>
          </a:xfrm>
          <a:prstGeom prst="line">
            <a:avLst/>
          </a:prstGeom>
          <a:ln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44754" y="289995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7955" y="235377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6081" y="304675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7364" y="253793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4256686" y="3042606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33455" y="3017704"/>
            <a:ext cx="112626" cy="1141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80476" y="2401081"/>
            <a:ext cx="3463411" cy="343480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08981" y="1569916"/>
            <a:ext cx="3200" cy="461252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653266" y="3041957"/>
            <a:ext cx="116534" cy="10601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49496" y="3132375"/>
            <a:ext cx="1340486" cy="109900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3"/>
          </p:cNvCxnSpPr>
          <p:nvPr/>
        </p:nvCxnSpPr>
        <p:spPr>
          <a:xfrm flipV="1">
            <a:off x="5708981" y="3115130"/>
            <a:ext cx="1340968" cy="111624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9275514">
            <a:off x="5460701" y="4091516"/>
            <a:ext cx="425521" cy="354234"/>
          </a:xfrm>
          <a:prstGeom prst="arc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73825" y="37555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Θ</a:t>
            </a:r>
            <a:endParaRPr lang="en-US" i="1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10221347" y="3086402"/>
            <a:ext cx="649150" cy="2899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9896073" y="2738655"/>
            <a:ext cx="309229" cy="64596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120651" y="294739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Θ</a:t>
            </a:r>
            <a:endParaRPr lang="en-US" i="1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10209008" y="2499340"/>
            <a:ext cx="0" cy="17705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9549709" y="2655065"/>
            <a:ext cx="1370987" cy="134029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9300327" y="3380633"/>
            <a:ext cx="19057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931801" y="28385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538344" y="237318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0073" y="5475553"/>
                <a:ext cx="3183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Computing 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2400" dirty="0">
                    <a:sym typeface="Wingdings" panose="05000000000000000000" pitchFamily="2" charset="2"/>
                  </a:rPr>
                  <a:t>=P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</a:t>
                </a:r>
                <a:r>
                  <a:rPr lang="en-US" sz="2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i="1" baseline="-250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,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3" y="5475553"/>
                <a:ext cx="3183510" cy="461665"/>
              </a:xfrm>
              <a:prstGeom prst="rect">
                <a:avLst/>
              </a:prstGeom>
              <a:blipFill>
                <a:blip r:embed="rId3"/>
                <a:stretch>
                  <a:fillRect l="-2874" t="-10526" r="-15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0073" y="5937218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 </a:t>
            </a:r>
            <a:r>
              <a:rPr lang="en-US" sz="2400" dirty="0">
                <a:latin typeface="Arial Narrow" panose="020B0606020202030204" pitchFamily="34" charset="0"/>
              </a:rPr>
              <a:t>≤</a:t>
            </a:r>
            <a:r>
              <a:rPr lang="el-GR" sz="2400" i="1" baseline="-250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l-GR" sz="2400" i="1" dirty="0">
                <a:latin typeface="Arial Narrow" panose="020B0606020202030204" pitchFamily="34" charset="0"/>
                <a:sym typeface="Wingdings" panose="05000000000000000000" pitchFamily="2" charset="2"/>
              </a:rPr>
              <a:t>ω</a:t>
            </a:r>
            <a:r>
              <a:rPr lang="en-US" sz="2400" i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≤ </a:t>
            </a:r>
            <a:r>
              <a:rPr 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1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7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255 L -0.00026 0.1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2" grpId="0"/>
      <p:bldP spid="4" grpId="0" animBg="1"/>
      <p:bldP spid="5" grpId="0" animBg="1"/>
      <p:bldP spid="3" grpId="0" animBg="1"/>
      <p:bldP spid="12" grpId="0" animBg="1"/>
      <p:bldP spid="12" grpId="1" animBg="1"/>
      <p:bldP spid="31" grpId="0" animBg="1"/>
      <p:bldP spid="34" grpId="0"/>
      <p:bldP spid="58" grpId="0"/>
      <p:bldP spid="64" grpId="0" animBg="1"/>
      <p:bldP spid="69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rc 86"/>
          <p:cNvSpPr/>
          <p:nvPr/>
        </p:nvSpPr>
        <p:spPr>
          <a:xfrm>
            <a:off x="3888543" y="2399846"/>
            <a:ext cx="3686774" cy="3777917"/>
          </a:xfrm>
          <a:prstGeom prst="arc">
            <a:avLst>
              <a:gd name="adj1" fmla="val 13224049"/>
              <a:gd name="adj2" fmla="val 19067613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criterion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130576" y="2758984"/>
            <a:ext cx="167815" cy="3076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146081" y="2862674"/>
            <a:ext cx="441053" cy="1792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361774" y="3083305"/>
            <a:ext cx="2803306" cy="11813"/>
          </a:xfrm>
          <a:prstGeom prst="line">
            <a:avLst/>
          </a:prstGeom>
          <a:ln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28864" y="294347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7955" y="235377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5539" y="293791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7364" y="253793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708397" y="1569916"/>
            <a:ext cx="584" cy="385477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653266" y="3041957"/>
            <a:ext cx="116534" cy="10601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49496" y="3132375"/>
            <a:ext cx="1363269" cy="109900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3"/>
          </p:cNvCxnSpPr>
          <p:nvPr/>
        </p:nvCxnSpPr>
        <p:spPr>
          <a:xfrm flipV="1">
            <a:off x="5708397" y="3115130"/>
            <a:ext cx="1341552" cy="111624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9275514">
            <a:off x="5464888" y="4078652"/>
            <a:ext cx="416426" cy="345534"/>
          </a:xfrm>
          <a:prstGeom prst="arc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73825" y="37555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Θ</a:t>
            </a:r>
            <a:endParaRPr lang="en-US" i="1" dirty="0"/>
          </a:p>
        </p:txBody>
      </p:sp>
      <p:sp>
        <p:nvSpPr>
          <p:cNvPr id="6" name="Arc 5"/>
          <p:cNvSpPr/>
          <p:nvPr/>
        </p:nvSpPr>
        <p:spPr>
          <a:xfrm>
            <a:off x="3887602" y="2404520"/>
            <a:ext cx="3686774" cy="3777917"/>
          </a:xfrm>
          <a:prstGeom prst="arc">
            <a:avLst>
              <a:gd name="adj1" fmla="val 13224049"/>
              <a:gd name="adj2" fmla="val 19067613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0800000">
            <a:off x="3831411" y="-32204"/>
            <a:ext cx="3742380" cy="3786827"/>
          </a:xfrm>
          <a:prstGeom prst="arc">
            <a:avLst>
              <a:gd name="adj1" fmla="val 13320066"/>
              <a:gd name="adj2" fmla="val 19081632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0800000">
            <a:off x="5655758" y="3016566"/>
            <a:ext cx="116534" cy="10601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5" idx="1"/>
          </p:cNvCxnSpPr>
          <p:nvPr/>
        </p:nvCxnSpPr>
        <p:spPr>
          <a:xfrm>
            <a:off x="5715841" y="1936200"/>
            <a:ext cx="1334108" cy="109822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7"/>
          </p:cNvCxnSpPr>
          <p:nvPr/>
        </p:nvCxnSpPr>
        <p:spPr>
          <a:xfrm flipV="1">
            <a:off x="4347349" y="1938722"/>
            <a:ext cx="1366000" cy="112000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57926" y="3097640"/>
            <a:ext cx="2859995" cy="1002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4338422" y="3148560"/>
            <a:ext cx="665576" cy="1204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 rot="8644447">
            <a:off x="5529920" y="1779576"/>
            <a:ext cx="338150" cy="367166"/>
          </a:xfrm>
          <a:prstGeom prst="arc">
            <a:avLst>
              <a:gd name="adj1" fmla="val 14802388"/>
              <a:gd name="adj2" fmla="val 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409433" y="207254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Θ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4256686" y="3042606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85374" y="3848599"/>
            <a:ext cx="112626" cy="1141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773490" y="37398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5" name="Oval 4"/>
          <p:cNvSpPr/>
          <p:nvPr/>
        </p:nvSpPr>
        <p:spPr>
          <a:xfrm>
            <a:off x="7033455" y="3017704"/>
            <a:ext cx="112626" cy="1141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/>
          <p:cNvSpPr/>
          <p:nvPr/>
        </p:nvSpPr>
        <p:spPr>
          <a:xfrm rot="9193365">
            <a:off x="4571500" y="3692657"/>
            <a:ext cx="338150" cy="367166"/>
          </a:xfrm>
          <a:prstGeom prst="arc">
            <a:avLst>
              <a:gd name="adj1" fmla="val 16116475"/>
              <a:gd name="adj2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431756" y="397524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Θ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0073" y="5475553"/>
                <a:ext cx="3183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Computing 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2400" dirty="0">
                    <a:sym typeface="Wingdings" panose="05000000000000000000" pitchFamily="2" charset="2"/>
                  </a:rPr>
                  <a:t>=P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</a:t>
                </a:r>
                <a:r>
                  <a:rPr lang="en-US" sz="2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i="1" baseline="-250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,</a:t>
                </a:r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3" y="5475553"/>
                <a:ext cx="3183510" cy="461665"/>
              </a:xfrm>
              <a:prstGeom prst="rect">
                <a:avLst/>
              </a:prstGeom>
              <a:blipFill>
                <a:blip r:embed="rId2"/>
                <a:stretch>
                  <a:fillRect l="-2874" t="-10526" r="-15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80073" y="5937218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 </a:t>
            </a:r>
            <a:r>
              <a:rPr lang="en-US" sz="2400" dirty="0">
                <a:latin typeface="Arial Narrow" panose="020B0606020202030204" pitchFamily="34" charset="0"/>
              </a:rPr>
              <a:t>≤</a:t>
            </a:r>
            <a:r>
              <a:rPr lang="el-GR" sz="2400" i="1" baseline="-250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l-GR" sz="2400" i="1" dirty="0">
                <a:latin typeface="Arial Narrow" panose="020B0606020202030204" pitchFamily="34" charset="0"/>
                <a:sym typeface="Wingdings" panose="05000000000000000000" pitchFamily="2" charset="2"/>
              </a:rPr>
              <a:t>ω</a:t>
            </a:r>
            <a:r>
              <a:rPr lang="en-US" sz="2400" i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≤ </a:t>
            </a:r>
            <a:r>
              <a:rPr 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1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71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00039 0.16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39 -0.165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2" grpId="0" animBg="1"/>
      <p:bldP spid="12" grpId="1" animBg="1"/>
      <p:bldP spid="31" grpId="0" animBg="1"/>
      <p:bldP spid="34" grpId="0"/>
      <p:bldP spid="6" grpId="0" animBg="1"/>
      <p:bldP spid="40" grpId="0" animBg="1"/>
      <p:bldP spid="42" grpId="0" animBg="1"/>
      <p:bldP spid="42" grpId="1" animBg="1"/>
      <p:bldP spid="71" grpId="0" animBg="1"/>
      <p:bldP spid="72" grpId="0"/>
      <p:bldP spid="84" grpId="0" animBg="1"/>
      <p:bldP spid="76" grpId="0"/>
      <p:bldP spid="88" grpId="0" animBg="1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7099081" y="3131846"/>
            <a:ext cx="289861" cy="2782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criterion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00188" y="2851745"/>
            <a:ext cx="276349" cy="2230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0" idx="0"/>
          </p:cNvCxnSpPr>
          <p:nvPr/>
        </p:nvCxnSpPr>
        <p:spPr>
          <a:xfrm>
            <a:off x="7100465" y="3119900"/>
            <a:ext cx="40466" cy="44101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361774" y="3083305"/>
            <a:ext cx="2803306" cy="11813"/>
          </a:xfrm>
          <a:prstGeom prst="line">
            <a:avLst/>
          </a:prstGeom>
          <a:ln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66494" y="297107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9218" y="249872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9468" y="34073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708397" y="1569916"/>
            <a:ext cx="584" cy="385477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23697" y="545824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Θ</a:t>
            </a:r>
            <a:endParaRPr lang="en-US" i="1" dirty="0"/>
          </a:p>
        </p:txBody>
      </p:sp>
      <p:sp>
        <p:nvSpPr>
          <p:cNvPr id="6" name="Arc 5"/>
          <p:cNvSpPr/>
          <p:nvPr/>
        </p:nvSpPr>
        <p:spPr>
          <a:xfrm>
            <a:off x="3887602" y="2404520"/>
            <a:ext cx="3686774" cy="3777917"/>
          </a:xfrm>
          <a:prstGeom prst="arc">
            <a:avLst>
              <a:gd name="adj1" fmla="val 13224049"/>
              <a:gd name="adj2" fmla="val 19067613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0800000">
            <a:off x="5641139" y="1899617"/>
            <a:ext cx="116534" cy="10601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5" idx="1"/>
          </p:cNvCxnSpPr>
          <p:nvPr/>
        </p:nvCxnSpPr>
        <p:spPr>
          <a:xfrm>
            <a:off x="5715841" y="1936200"/>
            <a:ext cx="1334108" cy="109822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7"/>
          </p:cNvCxnSpPr>
          <p:nvPr/>
        </p:nvCxnSpPr>
        <p:spPr>
          <a:xfrm flipV="1">
            <a:off x="4347349" y="1938722"/>
            <a:ext cx="1366000" cy="112000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4256686" y="3054114"/>
            <a:ext cx="3466080" cy="274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 rot="8644447">
            <a:off x="5529920" y="1779576"/>
            <a:ext cx="338150" cy="367166"/>
          </a:xfrm>
          <a:prstGeom prst="arc">
            <a:avLst>
              <a:gd name="adj1" fmla="val 14802388"/>
              <a:gd name="adj2" fmla="val 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409433" y="207254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Θ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4256686" y="3042606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290365" y="5466718"/>
            <a:ext cx="112626" cy="1141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342077" y="51821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5" name="Oval 4"/>
          <p:cNvSpPr/>
          <p:nvPr/>
        </p:nvSpPr>
        <p:spPr>
          <a:xfrm>
            <a:off x="7033455" y="3017704"/>
            <a:ext cx="112626" cy="1141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6031399">
            <a:off x="7212023" y="5311012"/>
            <a:ext cx="338150" cy="367166"/>
          </a:xfrm>
          <a:prstGeom prst="arc">
            <a:avLst>
              <a:gd name="adj1" fmla="val 21179165"/>
              <a:gd name="adj2" fmla="val 6550937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0800000">
            <a:off x="3826475" y="-32205"/>
            <a:ext cx="3742380" cy="3786827"/>
          </a:xfrm>
          <a:prstGeom prst="arc">
            <a:avLst>
              <a:gd name="adj1" fmla="val 13320066"/>
              <a:gd name="adj2" fmla="val 19081632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0800000">
            <a:off x="3831411" y="-32204"/>
            <a:ext cx="3742380" cy="3786827"/>
          </a:xfrm>
          <a:prstGeom prst="arc">
            <a:avLst>
              <a:gd name="adj1" fmla="val 13320066"/>
              <a:gd name="adj2" fmla="val 19081632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22766" y="5988249"/>
            <a:ext cx="532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denote the selected arc by a*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69577" y="294718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0073" y="5475553"/>
                <a:ext cx="3183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Computing 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2400" dirty="0">
                    <a:sym typeface="Wingdings" panose="05000000000000000000" pitchFamily="2" charset="2"/>
                  </a:rPr>
                  <a:t>=P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</a:t>
                </a:r>
                <a:r>
                  <a:rPr lang="en-US" sz="2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i="1" baseline="-250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,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3" y="5475553"/>
                <a:ext cx="3183510" cy="461665"/>
              </a:xfrm>
              <a:prstGeom prst="rect">
                <a:avLst/>
              </a:prstGeom>
              <a:blipFill>
                <a:blip r:embed="rId3"/>
                <a:stretch>
                  <a:fillRect l="-2874" t="-10526" r="-15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80073" y="5937218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 </a:t>
            </a:r>
            <a:r>
              <a:rPr lang="en-US" sz="2400" dirty="0">
                <a:latin typeface="Arial Narrow" panose="020B0606020202030204" pitchFamily="34" charset="0"/>
              </a:rPr>
              <a:t>≤</a:t>
            </a:r>
            <a:r>
              <a:rPr lang="el-GR" sz="2400" i="1" baseline="-250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l-GR" sz="2400" i="1" dirty="0">
                <a:latin typeface="Arial Narrow" panose="020B0606020202030204" pitchFamily="34" charset="0"/>
                <a:sym typeface="Wingdings" panose="05000000000000000000" pitchFamily="2" charset="2"/>
              </a:rPr>
              <a:t>ω</a:t>
            </a:r>
            <a:r>
              <a:rPr lang="en-US" sz="2400" i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≤ </a:t>
            </a:r>
            <a:r>
              <a:rPr 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1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5930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80476" y="2401081"/>
            <a:ext cx="3463411" cy="3434805"/>
          </a:xfrm>
          <a:prstGeom prst="ellipse">
            <a:avLst/>
          </a:prstGeom>
          <a:noFill/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>
            <a:off x="3907342" y="2404520"/>
            <a:ext cx="3623781" cy="3777917"/>
          </a:xfrm>
          <a:prstGeom prst="arc">
            <a:avLst>
              <a:gd name="adj1" fmla="val 13224049"/>
              <a:gd name="adj2" fmla="val 19067613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4534" cy="1325563"/>
          </a:xfrm>
        </p:spPr>
        <p:txBody>
          <a:bodyPr>
            <a:normAutofit/>
          </a:bodyPr>
          <a:lstStyle/>
          <a:p>
            <a:r>
              <a:rPr lang="en-US" dirty="0"/>
              <a:t>The circle average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130576" y="2758984"/>
            <a:ext cx="167815" cy="3076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111616" y="2862672"/>
            <a:ext cx="475518" cy="19516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361774" y="3083305"/>
            <a:ext cx="2803306" cy="11813"/>
          </a:xfrm>
          <a:prstGeom prst="line">
            <a:avLst/>
          </a:prstGeom>
          <a:ln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44754" y="289995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7955" y="235377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6081" y="304675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7364" y="253793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03484" y="4629660"/>
            <a:ext cx="260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– weighted geodesic </a:t>
            </a:r>
          </a:p>
          <a:p>
            <a:r>
              <a:rPr lang="en-US" dirty="0">
                <a:solidFill>
                  <a:srgbClr val="FF0000"/>
                </a:solidFill>
              </a:rPr>
              <a:t>         average of n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 and n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4256686" y="3042606"/>
            <a:ext cx="106218" cy="1100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33455" y="3017704"/>
            <a:ext cx="112626" cy="1141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08981" y="1569916"/>
            <a:ext cx="3200" cy="461252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9" idx="1"/>
          </p:cNvCxnSpPr>
          <p:nvPr/>
        </p:nvCxnSpPr>
        <p:spPr>
          <a:xfrm>
            <a:off x="4349496" y="3132375"/>
            <a:ext cx="1340486" cy="109900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3"/>
          </p:cNvCxnSpPr>
          <p:nvPr/>
        </p:nvCxnSpPr>
        <p:spPr>
          <a:xfrm flipV="1">
            <a:off x="5708981" y="3115130"/>
            <a:ext cx="1340968" cy="111624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9275514">
            <a:off x="5460701" y="4091516"/>
            <a:ext cx="425521" cy="354234"/>
          </a:xfrm>
          <a:prstGeom prst="arc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73825" y="37555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Θ</a:t>
            </a:r>
            <a:endParaRPr lang="en-US" i="1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10204266" y="3086402"/>
            <a:ext cx="660255" cy="29423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9908028" y="2744632"/>
            <a:ext cx="296238" cy="6317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120651" y="294739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Θ</a:t>
            </a:r>
            <a:endParaRPr lang="en-US" i="1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10209008" y="2499340"/>
            <a:ext cx="0" cy="17705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9549709" y="2655065"/>
            <a:ext cx="1370987" cy="134029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9300327" y="3380633"/>
            <a:ext cx="19057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931801" y="28385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405950" y="246607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79" name="Oval 78"/>
          <p:cNvSpPr/>
          <p:nvPr/>
        </p:nvSpPr>
        <p:spPr>
          <a:xfrm flipH="1" flipV="1">
            <a:off x="4267026" y="3042061"/>
            <a:ext cx="96620" cy="1058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4949546" y="2137092"/>
            <a:ext cx="80982" cy="427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956660" y="255208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43422" y="185830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0641" y="230544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</a:p>
        </p:txBody>
      </p:sp>
      <p:sp>
        <p:nvSpPr>
          <p:cNvPr id="38" name="Arc 37"/>
          <p:cNvSpPr/>
          <p:nvPr/>
        </p:nvSpPr>
        <p:spPr>
          <a:xfrm>
            <a:off x="4035698" y="2386543"/>
            <a:ext cx="3531886" cy="3051531"/>
          </a:xfrm>
          <a:prstGeom prst="arc">
            <a:avLst>
              <a:gd name="adj1" fmla="val 12561925"/>
              <a:gd name="adj2" fmla="val 1439892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244793" y="244310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Arial Narrow" panose="020B0606020202030204" pitchFamily="34" charset="0"/>
              </a:rPr>
              <a:t>ωΘ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9810866" y="2455621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i="1" dirty="0">
                <a:latin typeface="Arial Narrow" panose="020B0606020202030204" pitchFamily="34" charset="0"/>
              </a:rPr>
              <a:t>ωΘ</a:t>
            </a:r>
            <a:endParaRPr lang="en-US" sz="1050" dirty="0"/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9896074" y="2723108"/>
            <a:ext cx="643872" cy="1340892"/>
          </a:xfrm>
          <a:prstGeom prst="straightConnector1">
            <a:avLst/>
          </a:prstGeom>
          <a:ln w="12700" cap="flat">
            <a:gradFill flip="none" rotWithShape="1">
              <a:gsLst>
                <a:gs pos="0">
                  <a:srgbClr val="FF0000"/>
                </a:gs>
                <a:gs pos="59000">
                  <a:srgbClr val="FF0000"/>
                </a:gs>
                <a:gs pos="61000">
                  <a:schemeClr val="bg1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0073" y="5475553"/>
                <a:ext cx="3183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Computing 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2400" dirty="0">
                    <a:sym typeface="Wingdings" panose="05000000000000000000" pitchFamily="2" charset="2"/>
                  </a:rPr>
                  <a:t>=P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0</a:t>
                </a:r>
                <a:r>
                  <a:rPr lang="en-US" sz="2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⊚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i="1" baseline="-250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P</a:t>
                </a:r>
                <a:r>
                  <a:rPr lang="en-US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,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3" y="5475553"/>
                <a:ext cx="3183510" cy="461665"/>
              </a:xfrm>
              <a:prstGeom prst="rect">
                <a:avLst/>
              </a:prstGeom>
              <a:blipFill>
                <a:blip r:embed="rId2"/>
                <a:stretch>
                  <a:fillRect l="-2874" t="-10526" r="-15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80073" y="5937218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 </a:t>
            </a:r>
            <a:r>
              <a:rPr lang="en-US" sz="2400" dirty="0">
                <a:latin typeface="Arial Narrow" panose="020B0606020202030204" pitchFamily="34" charset="0"/>
              </a:rPr>
              <a:t>≤</a:t>
            </a:r>
            <a:r>
              <a:rPr lang="el-GR" sz="2400" i="1" baseline="-250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l-GR" sz="2400" i="1" dirty="0">
                <a:latin typeface="Arial Narrow" panose="020B0606020202030204" pitchFamily="34" charset="0"/>
                <a:sym typeface="Wingdings" panose="05000000000000000000" pitchFamily="2" charset="2"/>
              </a:rPr>
              <a:t>ω</a:t>
            </a:r>
            <a:r>
              <a:rPr lang="en-US" sz="2400" i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≤ </a:t>
            </a:r>
            <a:r>
              <a:rPr 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1</a:t>
            </a:r>
            <a:r>
              <a:rPr lang="en-US" sz="2400" dirty="0"/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01231" y="5567886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Limitation: </a:t>
            </a:r>
          </a:p>
          <a:p>
            <a:r>
              <a:rPr lang="en-US" sz="2400" dirty="0"/>
              <a:t>not defined for </a:t>
            </a:r>
            <a:r>
              <a:rPr lang="el-GR" sz="2400" i="1" dirty="0">
                <a:latin typeface="Arial Narrow" panose="020B0606020202030204" pitchFamily="34" charset="0"/>
              </a:rPr>
              <a:t>Θ </a:t>
            </a:r>
            <a:r>
              <a:rPr lang="en-US" sz="2400" dirty="0"/>
              <a:t>= </a:t>
            </a:r>
            <a:r>
              <a:rPr lang="el-GR" sz="2400" dirty="0"/>
              <a:t>π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20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6 C -0.00586 0.00231 0.02278 -0.04908 0.03033 -0.05301 C 0.03554 -0.06644 0.0582 -0.08218 0.05872 -0.08218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8" grpId="0"/>
      <p:bldP spid="79" grpId="0" animBg="1"/>
      <p:bldP spid="79" grpId="1" animBg="1"/>
      <p:bldP spid="82" grpId="0"/>
      <p:bldP spid="83" grpId="0"/>
      <p:bldP spid="86" grpId="0"/>
      <p:bldP spid="38" grpId="0" animBg="1"/>
      <p:bldP spid="39" grpId="0"/>
      <p:bldP spid="50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Lane-</a:t>
            </a:r>
            <a:r>
              <a:rPr lang="en-US" dirty="0" err="1"/>
              <a:t>Riesenfeld</a:t>
            </a:r>
            <a:r>
              <a:rPr lang="en-US" dirty="0"/>
              <a:t> algorithm (1980)</a:t>
            </a:r>
          </a:p>
        </p:txBody>
      </p:sp>
      <p:sp>
        <p:nvSpPr>
          <p:cNvPr id="12" name="Oval 11"/>
          <p:cNvSpPr/>
          <p:nvPr/>
        </p:nvSpPr>
        <p:spPr>
          <a:xfrm>
            <a:off x="4712256" y="3281281"/>
            <a:ext cx="79513" cy="927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95496" y="4579226"/>
            <a:ext cx="79513" cy="927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0194" y="1744247"/>
            <a:ext cx="4893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Result: spline curves of any degree </a:t>
            </a:r>
            <a:r>
              <a:rPr lang="en-US" sz="2400" i="1" dirty="0"/>
              <a:t>m.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922001" y="3326295"/>
            <a:ext cx="834887" cy="1285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56888" y="3074504"/>
            <a:ext cx="2756452" cy="251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13340" y="3074504"/>
            <a:ext cx="1590262" cy="878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957347" y="3953265"/>
            <a:ext cx="1146255" cy="1293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393474" y="5246880"/>
            <a:ext cx="1563873" cy="512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902067" y="4606371"/>
            <a:ext cx="2491407" cy="1152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476825" y="3650180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88150" y="4246610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494993" y="4873904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754028" y="5424736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66325" y="5577136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513340" y="5331970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211771" y="4883328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737199" y="4287716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737198" y="3723878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917590" y="3260122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806081" y="3095705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379758" y="3220274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33" idx="3"/>
            <a:endCxn id="38" idx="7"/>
          </p:cNvCxnSpPr>
          <p:nvPr/>
        </p:nvCxnSpPr>
        <p:spPr>
          <a:xfrm flipH="1">
            <a:off x="4156019" y="3729361"/>
            <a:ext cx="332450" cy="530834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1"/>
            <a:endCxn id="38" idx="5"/>
          </p:cNvCxnSpPr>
          <p:nvPr/>
        </p:nvCxnSpPr>
        <p:spPr>
          <a:xfrm flipH="1" flipV="1">
            <a:off x="4156019" y="4325791"/>
            <a:ext cx="350618" cy="561698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2"/>
            <a:endCxn id="47" idx="6"/>
          </p:cNvCxnSpPr>
          <p:nvPr/>
        </p:nvCxnSpPr>
        <p:spPr>
          <a:xfrm flipH="1" flipV="1">
            <a:off x="4574506" y="4920287"/>
            <a:ext cx="1179522" cy="550832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9" idx="2"/>
            <a:endCxn id="48" idx="2"/>
          </p:cNvCxnSpPr>
          <p:nvPr/>
        </p:nvCxnSpPr>
        <p:spPr>
          <a:xfrm flipH="1" flipV="1">
            <a:off x="5754028" y="5471119"/>
            <a:ext cx="1012297" cy="152400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0" idx="6"/>
            <a:endCxn id="49" idx="6"/>
          </p:cNvCxnSpPr>
          <p:nvPr/>
        </p:nvCxnSpPr>
        <p:spPr>
          <a:xfrm flipH="1">
            <a:off x="6845838" y="5378353"/>
            <a:ext cx="747015" cy="245166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50" idx="6"/>
          </p:cNvCxnSpPr>
          <p:nvPr/>
        </p:nvCxnSpPr>
        <p:spPr>
          <a:xfrm flipH="1">
            <a:off x="7592853" y="4959169"/>
            <a:ext cx="618918" cy="419184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2" idx="3"/>
            <a:endCxn id="51" idx="7"/>
          </p:cNvCxnSpPr>
          <p:nvPr/>
        </p:nvCxnSpPr>
        <p:spPr>
          <a:xfrm flipH="1">
            <a:off x="8279640" y="4366897"/>
            <a:ext cx="469203" cy="530016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  <a:endCxn id="52" idx="0"/>
          </p:cNvCxnSpPr>
          <p:nvPr/>
        </p:nvCxnSpPr>
        <p:spPr>
          <a:xfrm>
            <a:off x="8776955" y="3816644"/>
            <a:ext cx="1" cy="471072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4" idx="5"/>
            <a:endCxn id="53" idx="1"/>
          </p:cNvCxnSpPr>
          <p:nvPr/>
        </p:nvCxnSpPr>
        <p:spPr>
          <a:xfrm>
            <a:off x="7985459" y="3339303"/>
            <a:ext cx="763383" cy="398160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55" idx="6"/>
            <a:endCxn id="54" idx="2"/>
          </p:cNvCxnSpPr>
          <p:nvPr/>
        </p:nvCxnSpPr>
        <p:spPr>
          <a:xfrm>
            <a:off x="6885594" y="3142088"/>
            <a:ext cx="1031996" cy="164417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6" idx="6"/>
            <a:endCxn id="55" idx="2"/>
          </p:cNvCxnSpPr>
          <p:nvPr/>
        </p:nvCxnSpPr>
        <p:spPr>
          <a:xfrm flipV="1">
            <a:off x="5459271" y="3142088"/>
            <a:ext cx="1346810" cy="124569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33" idx="7"/>
            <a:endCxn id="56" idx="2"/>
          </p:cNvCxnSpPr>
          <p:nvPr/>
        </p:nvCxnSpPr>
        <p:spPr>
          <a:xfrm flipV="1">
            <a:off x="4544694" y="3266657"/>
            <a:ext cx="835064" cy="397108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4282487" y="3953265"/>
            <a:ext cx="79513" cy="927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64508" y="5168761"/>
            <a:ext cx="79513" cy="927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135654" y="5458718"/>
            <a:ext cx="79513" cy="927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8477818" y="4579226"/>
            <a:ext cx="79513" cy="927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8327393" y="3495931"/>
            <a:ext cx="79513" cy="927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132676" y="3154016"/>
            <a:ext cx="79513" cy="927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360288" y="5712927"/>
            <a:ext cx="79513" cy="927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479486" y="3047953"/>
            <a:ext cx="79513" cy="927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9057943" y="3906882"/>
            <a:ext cx="79513" cy="927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918997" y="5195703"/>
            <a:ext cx="79513" cy="927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85892" y="6264177"/>
            <a:ext cx="697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iteration of refinement: 1 step of insertion (elementary refinement)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6015" y="5565323"/>
            <a:ext cx="150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  <a:r>
              <a:rPr lang="en-US" i="1" dirty="0"/>
              <a:t>m=3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1238" y="6256061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</a:t>
            </a:r>
            <a:r>
              <a:rPr lang="en-US" i="1" dirty="0"/>
              <a:t>m-1</a:t>
            </a:r>
            <a:r>
              <a:rPr lang="en-US" dirty="0"/>
              <a:t> steps of averaging (smoothing).</a:t>
            </a:r>
          </a:p>
        </p:txBody>
      </p:sp>
      <p:sp>
        <p:nvSpPr>
          <p:cNvPr id="60" name="Oval 59"/>
          <p:cNvSpPr/>
          <p:nvPr/>
        </p:nvSpPr>
        <p:spPr>
          <a:xfrm>
            <a:off x="4282486" y="3952462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282486" y="4550095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163280" y="5160768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266658" y="5517502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35653" y="5462244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896168" y="5105819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474484" y="4579226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737197" y="3987685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321571" y="3488856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87847" y="3177913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132675" y="3150700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922469" y="3418828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0" idx="7"/>
            <a:endCxn id="73" idx="3"/>
          </p:cNvCxnSpPr>
          <p:nvPr/>
        </p:nvCxnSpPr>
        <p:spPr>
          <a:xfrm flipV="1">
            <a:off x="4350355" y="3498009"/>
            <a:ext cx="583758" cy="468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0" idx="4"/>
            <a:endCxn id="62" idx="0"/>
          </p:cNvCxnSpPr>
          <p:nvPr/>
        </p:nvCxnSpPr>
        <p:spPr>
          <a:xfrm>
            <a:off x="4322243" y="4045228"/>
            <a:ext cx="0" cy="5048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3" idx="2"/>
            <a:endCxn id="62" idx="5"/>
          </p:cNvCxnSpPr>
          <p:nvPr/>
        </p:nvCxnSpPr>
        <p:spPr>
          <a:xfrm flipH="1" flipV="1">
            <a:off x="4350355" y="4629276"/>
            <a:ext cx="812925" cy="577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4" idx="2"/>
            <a:endCxn id="63" idx="5"/>
          </p:cNvCxnSpPr>
          <p:nvPr/>
        </p:nvCxnSpPr>
        <p:spPr>
          <a:xfrm flipH="1" flipV="1">
            <a:off x="5231149" y="5239949"/>
            <a:ext cx="1035509" cy="3239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5" idx="2"/>
            <a:endCxn id="64" idx="6"/>
          </p:cNvCxnSpPr>
          <p:nvPr/>
        </p:nvCxnSpPr>
        <p:spPr>
          <a:xfrm flipH="1">
            <a:off x="6346171" y="5508627"/>
            <a:ext cx="789482" cy="552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6" idx="6"/>
            <a:endCxn id="65" idx="3"/>
          </p:cNvCxnSpPr>
          <p:nvPr/>
        </p:nvCxnSpPr>
        <p:spPr>
          <a:xfrm flipH="1">
            <a:off x="7147297" y="5152202"/>
            <a:ext cx="828384" cy="389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67" idx="3"/>
            <a:endCxn id="66" idx="3"/>
          </p:cNvCxnSpPr>
          <p:nvPr/>
        </p:nvCxnSpPr>
        <p:spPr>
          <a:xfrm flipH="1">
            <a:off x="7907812" y="4658407"/>
            <a:ext cx="578316" cy="5265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95" idx="7"/>
          </p:cNvCxnSpPr>
          <p:nvPr/>
        </p:nvCxnSpPr>
        <p:spPr>
          <a:xfrm flipH="1">
            <a:off x="8545687" y="4069934"/>
            <a:ext cx="212094" cy="5228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68" idx="1"/>
            <a:endCxn id="69" idx="5"/>
          </p:cNvCxnSpPr>
          <p:nvPr/>
        </p:nvCxnSpPr>
        <p:spPr>
          <a:xfrm flipH="1" flipV="1">
            <a:off x="8389440" y="3568037"/>
            <a:ext cx="359401" cy="4332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9" idx="2"/>
            <a:endCxn id="70" idx="2"/>
          </p:cNvCxnSpPr>
          <p:nvPr/>
        </p:nvCxnSpPr>
        <p:spPr>
          <a:xfrm flipH="1" flipV="1">
            <a:off x="7387847" y="3224296"/>
            <a:ext cx="933724" cy="310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0" idx="2"/>
            <a:endCxn id="72" idx="6"/>
          </p:cNvCxnSpPr>
          <p:nvPr/>
        </p:nvCxnSpPr>
        <p:spPr>
          <a:xfrm flipH="1" flipV="1">
            <a:off x="6212188" y="3197083"/>
            <a:ext cx="1175659" cy="272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72" idx="2"/>
            <a:endCxn id="73" idx="6"/>
          </p:cNvCxnSpPr>
          <p:nvPr/>
        </p:nvCxnSpPr>
        <p:spPr>
          <a:xfrm flipH="1">
            <a:off x="5001982" y="3197083"/>
            <a:ext cx="1130693" cy="268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 108"/>
          <p:cNvSpPr/>
          <p:nvPr/>
        </p:nvSpPr>
        <p:spPr>
          <a:xfrm>
            <a:off x="4390212" y="3268821"/>
            <a:ext cx="4234706" cy="2198084"/>
          </a:xfrm>
          <a:custGeom>
            <a:avLst/>
            <a:gdLst>
              <a:gd name="connsiteX0" fmla="*/ 511 w 4244498"/>
              <a:gd name="connsiteY0" fmla="*/ 989280 h 2198084"/>
              <a:gd name="connsiteX1" fmla="*/ 389473 w 4244498"/>
              <a:gd name="connsiteY1" fmla="*/ 1514719 h 2198084"/>
              <a:gd name="connsiteX2" fmla="*/ 1092332 w 4244498"/>
              <a:gd name="connsiteY2" fmla="*/ 1985567 h 2198084"/>
              <a:gd name="connsiteX3" fmla="*/ 2156858 w 4244498"/>
              <a:gd name="connsiteY3" fmla="*/ 2197107 h 2198084"/>
              <a:gd name="connsiteX4" fmla="*/ 3132673 w 4244498"/>
              <a:gd name="connsiteY4" fmla="*/ 2040158 h 2198084"/>
              <a:gd name="connsiteX5" fmla="*/ 3896947 w 4244498"/>
              <a:gd name="connsiteY5" fmla="*/ 1528367 h 2198084"/>
              <a:gd name="connsiteX6" fmla="*/ 4224493 w 4244498"/>
              <a:gd name="connsiteY6" fmla="*/ 982457 h 2198084"/>
              <a:gd name="connsiteX7" fmla="*/ 4142607 w 4244498"/>
              <a:gd name="connsiteY7" fmla="*/ 545728 h 2198084"/>
              <a:gd name="connsiteX8" fmla="*/ 3603520 w 4244498"/>
              <a:gd name="connsiteY8" fmla="*/ 197710 h 2198084"/>
              <a:gd name="connsiteX9" fmla="*/ 2641353 w 4244498"/>
              <a:gd name="connsiteY9" fmla="*/ 13466 h 2198084"/>
              <a:gd name="connsiteX10" fmla="*/ 1385759 w 4244498"/>
              <a:gd name="connsiteY10" fmla="*/ 54409 h 2198084"/>
              <a:gd name="connsiteX11" fmla="*/ 464535 w 4244498"/>
              <a:gd name="connsiteY11" fmla="*/ 375131 h 2198084"/>
              <a:gd name="connsiteX12" fmla="*/ 511 w 4244498"/>
              <a:gd name="connsiteY12" fmla="*/ 989280 h 2198084"/>
              <a:gd name="connsiteX0" fmla="*/ 9779 w 4253766"/>
              <a:gd name="connsiteY0" fmla="*/ 989280 h 2198084"/>
              <a:gd name="connsiteX1" fmla="*/ 234968 w 4253766"/>
              <a:gd name="connsiteY1" fmla="*/ 1487424 h 2198084"/>
              <a:gd name="connsiteX2" fmla="*/ 1101600 w 4253766"/>
              <a:gd name="connsiteY2" fmla="*/ 1985567 h 2198084"/>
              <a:gd name="connsiteX3" fmla="*/ 2166126 w 4253766"/>
              <a:gd name="connsiteY3" fmla="*/ 2197107 h 2198084"/>
              <a:gd name="connsiteX4" fmla="*/ 3141941 w 4253766"/>
              <a:gd name="connsiteY4" fmla="*/ 2040158 h 2198084"/>
              <a:gd name="connsiteX5" fmla="*/ 3906215 w 4253766"/>
              <a:gd name="connsiteY5" fmla="*/ 1528367 h 2198084"/>
              <a:gd name="connsiteX6" fmla="*/ 4233761 w 4253766"/>
              <a:gd name="connsiteY6" fmla="*/ 982457 h 2198084"/>
              <a:gd name="connsiteX7" fmla="*/ 4151875 w 4253766"/>
              <a:gd name="connsiteY7" fmla="*/ 545728 h 2198084"/>
              <a:gd name="connsiteX8" fmla="*/ 3612788 w 4253766"/>
              <a:gd name="connsiteY8" fmla="*/ 197710 h 2198084"/>
              <a:gd name="connsiteX9" fmla="*/ 2650621 w 4253766"/>
              <a:gd name="connsiteY9" fmla="*/ 13466 h 2198084"/>
              <a:gd name="connsiteX10" fmla="*/ 1395027 w 4253766"/>
              <a:gd name="connsiteY10" fmla="*/ 54409 h 2198084"/>
              <a:gd name="connsiteX11" fmla="*/ 473803 w 4253766"/>
              <a:gd name="connsiteY11" fmla="*/ 375131 h 2198084"/>
              <a:gd name="connsiteX12" fmla="*/ 9779 w 4253766"/>
              <a:gd name="connsiteY12" fmla="*/ 989280 h 2198084"/>
              <a:gd name="connsiteX0" fmla="*/ 11191 w 4234706"/>
              <a:gd name="connsiteY0" fmla="*/ 893745 h 2198084"/>
              <a:gd name="connsiteX1" fmla="*/ 215908 w 4234706"/>
              <a:gd name="connsiteY1" fmla="*/ 1487424 h 2198084"/>
              <a:gd name="connsiteX2" fmla="*/ 1082540 w 4234706"/>
              <a:gd name="connsiteY2" fmla="*/ 1985567 h 2198084"/>
              <a:gd name="connsiteX3" fmla="*/ 2147066 w 4234706"/>
              <a:gd name="connsiteY3" fmla="*/ 2197107 h 2198084"/>
              <a:gd name="connsiteX4" fmla="*/ 3122881 w 4234706"/>
              <a:gd name="connsiteY4" fmla="*/ 2040158 h 2198084"/>
              <a:gd name="connsiteX5" fmla="*/ 3887155 w 4234706"/>
              <a:gd name="connsiteY5" fmla="*/ 1528367 h 2198084"/>
              <a:gd name="connsiteX6" fmla="*/ 4214701 w 4234706"/>
              <a:gd name="connsiteY6" fmla="*/ 982457 h 2198084"/>
              <a:gd name="connsiteX7" fmla="*/ 4132815 w 4234706"/>
              <a:gd name="connsiteY7" fmla="*/ 545728 h 2198084"/>
              <a:gd name="connsiteX8" fmla="*/ 3593728 w 4234706"/>
              <a:gd name="connsiteY8" fmla="*/ 197710 h 2198084"/>
              <a:gd name="connsiteX9" fmla="*/ 2631561 w 4234706"/>
              <a:gd name="connsiteY9" fmla="*/ 13466 h 2198084"/>
              <a:gd name="connsiteX10" fmla="*/ 1375967 w 4234706"/>
              <a:gd name="connsiteY10" fmla="*/ 54409 h 2198084"/>
              <a:gd name="connsiteX11" fmla="*/ 454743 w 4234706"/>
              <a:gd name="connsiteY11" fmla="*/ 375131 h 2198084"/>
              <a:gd name="connsiteX12" fmla="*/ 11191 w 4234706"/>
              <a:gd name="connsiteY12" fmla="*/ 893745 h 219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4706" h="2198084">
                <a:moveTo>
                  <a:pt x="11191" y="893745"/>
                </a:moveTo>
                <a:cubicBezTo>
                  <a:pt x="-28615" y="1079127"/>
                  <a:pt x="37350" y="1305454"/>
                  <a:pt x="215908" y="1487424"/>
                </a:cubicBezTo>
                <a:cubicBezTo>
                  <a:pt x="394466" y="1669394"/>
                  <a:pt x="760681" y="1867287"/>
                  <a:pt x="1082540" y="1985567"/>
                </a:cubicBezTo>
                <a:cubicBezTo>
                  <a:pt x="1404399" y="2103847"/>
                  <a:pt x="1807009" y="2188009"/>
                  <a:pt x="2147066" y="2197107"/>
                </a:cubicBezTo>
                <a:cubicBezTo>
                  <a:pt x="2487123" y="2206205"/>
                  <a:pt x="2832866" y="2151615"/>
                  <a:pt x="3122881" y="2040158"/>
                </a:cubicBezTo>
                <a:cubicBezTo>
                  <a:pt x="3412896" y="1928701"/>
                  <a:pt x="3705185" y="1704651"/>
                  <a:pt x="3887155" y="1528367"/>
                </a:cubicBezTo>
                <a:cubicBezTo>
                  <a:pt x="4069125" y="1352084"/>
                  <a:pt x="4173758" y="1146230"/>
                  <a:pt x="4214701" y="982457"/>
                </a:cubicBezTo>
                <a:cubicBezTo>
                  <a:pt x="4255644" y="818684"/>
                  <a:pt x="4236310" y="676519"/>
                  <a:pt x="4132815" y="545728"/>
                </a:cubicBezTo>
                <a:cubicBezTo>
                  <a:pt x="4029320" y="414937"/>
                  <a:pt x="3843937" y="286420"/>
                  <a:pt x="3593728" y="197710"/>
                </a:cubicBezTo>
                <a:cubicBezTo>
                  <a:pt x="3343519" y="109000"/>
                  <a:pt x="3001188" y="37349"/>
                  <a:pt x="2631561" y="13466"/>
                </a:cubicBezTo>
                <a:cubicBezTo>
                  <a:pt x="2261934" y="-10417"/>
                  <a:pt x="1738770" y="-5868"/>
                  <a:pt x="1375967" y="54409"/>
                </a:cubicBezTo>
                <a:cubicBezTo>
                  <a:pt x="1013164" y="114686"/>
                  <a:pt x="682206" y="235242"/>
                  <a:pt x="454743" y="375131"/>
                </a:cubicBezTo>
                <a:cubicBezTo>
                  <a:pt x="227280" y="515020"/>
                  <a:pt x="50997" y="708363"/>
                  <a:pt x="11191" y="89374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86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33" grpId="0" animBg="1"/>
      <p:bldP spid="33" grpId="1" animBg="1"/>
      <p:bldP spid="38" grpId="0" animBg="1"/>
      <p:bldP spid="38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91" grpId="0" animBg="1"/>
      <p:bldP spid="91" grpId="1" animBg="1"/>
      <p:bldP spid="92" grpId="0" animBg="1"/>
      <p:bldP spid="92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29" grpId="0" animBg="1"/>
      <p:bldP spid="129" grpId="1" animBg="1"/>
      <p:bldP spid="130" grpId="0" animBg="1"/>
      <p:bldP spid="130" grpId="1" animBg="1"/>
      <p:bldP spid="132" grpId="0" animBg="1"/>
      <p:bldP spid="132" grpId="1" animBg="1"/>
      <p:bldP spid="133" grpId="0" animBg="1"/>
      <p:bldP spid="133" grpId="1" animBg="1"/>
      <p:bldP spid="59" grpId="0"/>
      <p:bldP spid="5" grpId="0"/>
      <p:bldP spid="6" grpId="0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2" grpId="0" animBg="1"/>
      <p:bldP spid="72" grpId="1" animBg="1"/>
      <p:bldP spid="73" grpId="0" animBg="1"/>
      <p:bldP spid="73" grpId="1" animBg="1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/>
          <p:nvPr/>
        </p:nvCxnSpPr>
        <p:spPr>
          <a:xfrm flipV="1">
            <a:off x="4747060" y="3082490"/>
            <a:ext cx="2797148" cy="248726"/>
          </a:xfrm>
          <a:prstGeom prst="line">
            <a:avLst/>
          </a:prstGeom>
          <a:ln w="19050"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4-point scheme (1987)</a:t>
            </a:r>
          </a:p>
        </p:txBody>
      </p:sp>
      <p:sp>
        <p:nvSpPr>
          <p:cNvPr id="12" name="Oval 11"/>
          <p:cNvSpPr/>
          <p:nvPr/>
        </p:nvSpPr>
        <p:spPr>
          <a:xfrm>
            <a:off x="4712256" y="3281281"/>
            <a:ext cx="79513" cy="92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95496" y="4579226"/>
            <a:ext cx="79513" cy="92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00088" y="3040004"/>
            <a:ext cx="79513" cy="92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057278" y="3919198"/>
            <a:ext cx="79513" cy="92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79776" y="2987192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95569" y="4286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i-1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4390" y="3281281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8537" y="3087363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i+1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63988" y="3722432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i+2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6831" y="2082692"/>
                <a:ext cx="4674678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q</a:t>
                </a:r>
                <a:r>
                  <a:rPr lang="en-US" sz="2800" baseline="-25000" dirty="0"/>
                  <a:t>i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800" dirty="0"/>
                  <a:t> (9(p</a:t>
                </a:r>
                <a:r>
                  <a:rPr lang="en-US" sz="2800" baseline="-25000" dirty="0"/>
                  <a:t>i</a:t>
                </a:r>
                <a:r>
                  <a:rPr lang="en-US" sz="2800" dirty="0"/>
                  <a:t> + p</a:t>
                </a:r>
                <a:r>
                  <a:rPr lang="en-US" sz="2800" baseline="-25000" dirty="0"/>
                  <a:t>i+1</a:t>
                </a:r>
                <a:r>
                  <a:rPr lang="en-US" sz="2800" dirty="0"/>
                  <a:t>) – (p</a:t>
                </a:r>
                <a:r>
                  <a:rPr lang="en-US" sz="2800" baseline="-25000" dirty="0"/>
                  <a:t>i+2</a:t>
                </a:r>
                <a:r>
                  <a:rPr lang="en-US" sz="2800" dirty="0"/>
                  <a:t>+ p</a:t>
                </a:r>
                <a:r>
                  <a:rPr lang="en-US" sz="2800" baseline="-25000" dirty="0"/>
                  <a:t>i-1</a:t>
                </a:r>
                <a:r>
                  <a:rPr lang="en-US" sz="2800" dirty="0"/>
                  <a:t>))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831" y="2082692"/>
                <a:ext cx="4674678" cy="703398"/>
              </a:xfrm>
              <a:prstGeom prst="rect">
                <a:avLst/>
              </a:prstGeom>
              <a:blipFill>
                <a:blip r:embed="rId2"/>
                <a:stretch>
                  <a:fillRect l="-2742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3922001" y="3326295"/>
            <a:ext cx="834887" cy="1285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4" idx="4"/>
          </p:cNvCxnSpPr>
          <p:nvPr/>
        </p:nvCxnSpPr>
        <p:spPr>
          <a:xfrm flipV="1">
            <a:off x="4756888" y="3077570"/>
            <a:ext cx="2797148" cy="248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4"/>
            <a:endCxn id="4" idx="6"/>
          </p:cNvCxnSpPr>
          <p:nvPr/>
        </p:nvCxnSpPr>
        <p:spPr>
          <a:xfrm>
            <a:off x="7554036" y="3077570"/>
            <a:ext cx="1549021" cy="873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957347" y="3953265"/>
            <a:ext cx="1146255" cy="1293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426663" y="5246880"/>
            <a:ext cx="1530684" cy="51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922002" y="4611756"/>
            <a:ext cx="2491407" cy="1152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21320" y="3287907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85933" y="4584378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86907" y="5718312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930844" y="5188225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057279" y="3915395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517029" y="3040980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411655" y="3331369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651124" y="4593650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262896" y="5573331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899736" y="5296759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51638" y="3822629"/>
            <a:ext cx="79513" cy="92766"/>
          </a:xfrm>
          <a:prstGeom prst="ellipse">
            <a:avLst/>
          </a:prstGeom>
          <a:solidFill>
            <a:srgbClr val="81F62A"/>
          </a:solidFill>
          <a:ln>
            <a:solidFill>
              <a:srgbClr val="81F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38200" y="6107057"/>
            <a:ext cx="598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Result: C</a:t>
            </a:r>
            <a:r>
              <a:rPr lang="en-US" sz="2000" baseline="30000" dirty="0"/>
              <a:t>1</a:t>
            </a:r>
            <a:r>
              <a:rPr lang="en-US" sz="2000" dirty="0"/>
              <a:t> continuous curve. No analytic representation.</a:t>
            </a:r>
          </a:p>
        </p:txBody>
      </p:sp>
      <p:sp>
        <p:nvSpPr>
          <p:cNvPr id="4" name="Freeform 3"/>
          <p:cNvSpPr/>
          <p:nvPr/>
        </p:nvSpPr>
        <p:spPr>
          <a:xfrm>
            <a:off x="3876399" y="3015325"/>
            <a:ext cx="5229463" cy="2761010"/>
          </a:xfrm>
          <a:custGeom>
            <a:avLst/>
            <a:gdLst>
              <a:gd name="connsiteX0" fmla="*/ 54525 w 5229776"/>
              <a:gd name="connsiteY0" fmla="*/ 1614701 h 2756179"/>
              <a:gd name="connsiteX1" fmla="*/ 211474 w 5229776"/>
              <a:gd name="connsiteY1" fmla="*/ 843602 h 2756179"/>
              <a:gd name="connsiteX2" fmla="*/ 873391 w 5229776"/>
              <a:gd name="connsiteY2" fmla="*/ 318164 h 2756179"/>
              <a:gd name="connsiteX3" fmla="*/ 2135809 w 5229776"/>
              <a:gd name="connsiteY3" fmla="*/ 17913 h 2756179"/>
              <a:gd name="connsiteX4" fmla="*/ 3678006 w 5229776"/>
              <a:gd name="connsiteY4" fmla="*/ 65680 h 2756179"/>
              <a:gd name="connsiteX5" fmla="*/ 4578758 w 5229776"/>
              <a:gd name="connsiteY5" fmla="*/ 324987 h 2756179"/>
              <a:gd name="connsiteX6" fmla="*/ 5227027 w 5229776"/>
              <a:gd name="connsiteY6" fmla="*/ 932313 h 2756179"/>
              <a:gd name="connsiteX7" fmla="*/ 4783474 w 5229776"/>
              <a:gd name="connsiteY7" fmla="*/ 1573758 h 2756179"/>
              <a:gd name="connsiteX8" fmla="*/ 4107910 w 5229776"/>
              <a:gd name="connsiteY8" fmla="*/ 2228850 h 2756179"/>
              <a:gd name="connsiteX9" fmla="*/ 3364107 w 5229776"/>
              <a:gd name="connsiteY9" fmla="*/ 2583692 h 2756179"/>
              <a:gd name="connsiteX10" fmla="*/ 2538418 w 5229776"/>
              <a:gd name="connsiteY10" fmla="*/ 2747465 h 2756179"/>
              <a:gd name="connsiteX11" fmla="*/ 1057636 w 5229776"/>
              <a:gd name="connsiteY11" fmla="*/ 2331208 h 2756179"/>
              <a:gd name="connsiteX12" fmla="*/ 54525 w 5229776"/>
              <a:gd name="connsiteY12" fmla="*/ 1614701 h 2756179"/>
              <a:gd name="connsiteX0" fmla="*/ 54525 w 5230116"/>
              <a:gd name="connsiteY0" fmla="*/ 1617259 h 2758737"/>
              <a:gd name="connsiteX1" fmla="*/ 211474 w 5230116"/>
              <a:gd name="connsiteY1" fmla="*/ 846160 h 2758737"/>
              <a:gd name="connsiteX2" fmla="*/ 873391 w 5230116"/>
              <a:gd name="connsiteY2" fmla="*/ 320722 h 2758737"/>
              <a:gd name="connsiteX3" fmla="*/ 2135809 w 5230116"/>
              <a:gd name="connsiteY3" fmla="*/ 20471 h 2758737"/>
              <a:gd name="connsiteX4" fmla="*/ 3678006 w 5230116"/>
              <a:gd name="connsiteY4" fmla="*/ 68238 h 2758737"/>
              <a:gd name="connsiteX5" fmla="*/ 4565110 w 5230116"/>
              <a:gd name="connsiteY5" fmla="*/ 402608 h 2758737"/>
              <a:gd name="connsiteX6" fmla="*/ 5227027 w 5230116"/>
              <a:gd name="connsiteY6" fmla="*/ 934871 h 2758737"/>
              <a:gd name="connsiteX7" fmla="*/ 4783474 w 5230116"/>
              <a:gd name="connsiteY7" fmla="*/ 1576316 h 2758737"/>
              <a:gd name="connsiteX8" fmla="*/ 4107910 w 5230116"/>
              <a:gd name="connsiteY8" fmla="*/ 2231408 h 2758737"/>
              <a:gd name="connsiteX9" fmla="*/ 3364107 w 5230116"/>
              <a:gd name="connsiteY9" fmla="*/ 2586250 h 2758737"/>
              <a:gd name="connsiteX10" fmla="*/ 2538418 w 5230116"/>
              <a:gd name="connsiteY10" fmla="*/ 2750023 h 2758737"/>
              <a:gd name="connsiteX11" fmla="*/ 1057636 w 5230116"/>
              <a:gd name="connsiteY11" fmla="*/ 2333766 h 2758737"/>
              <a:gd name="connsiteX12" fmla="*/ 54525 w 5230116"/>
              <a:gd name="connsiteY12" fmla="*/ 1617259 h 2758737"/>
              <a:gd name="connsiteX0" fmla="*/ 54525 w 5228998"/>
              <a:gd name="connsiteY0" fmla="*/ 1616762 h 2758240"/>
              <a:gd name="connsiteX1" fmla="*/ 211474 w 5228998"/>
              <a:gd name="connsiteY1" fmla="*/ 845663 h 2758240"/>
              <a:gd name="connsiteX2" fmla="*/ 873391 w 5228998"/>
              <a:gd name="connsiteY2" fmla="*/ 320225 h 2758240"/>
              <a:gd name="connsiteX3" fmla="*/ 2135809 w 5228998"/>
              <a:gd name="connsiteY3" fmla="*/ 19974 h 2758240"/>
              <a:gd name="connsiteX4" fmla="*/ 3678006 w 5228998"/>
              <a:gd name="connsiteY4" fmla="*/ 67741 h 2758240"/>
              <a:gd name="connsiteX5" fmla="*/ 4612877 w 5228998"/>
              <a:gd name="connsiteY5" fmla="*/ 388464 h 2758240"/>
              <a:gd name="connsiteX6" fmla="*/ 5227027 w 5228998"/>
              <a:gd name="connsiteY6" fmla="*/ 934374 h 2758240"/>
              <a:gd name="connsiteX7" fmla="*/ 4783474 w 5228998"/>
              <a:gd name="connsiteY7" fmla="*/ 1575819 h 2758240"/>
              <a:gd name="connsiteX8" fmla="*/ 4107910 w 5228998"/>
              <a:gd name="connsiteY8" fmla="*/ 2230911 h 2758240"/>
              <a:gd name="connsiteX9" fmla="*/ 3364107 w 5228998"/>
              <a:gd name="connsiteY9" fmla="*/ 2585753 h 2758240"/>
              <a:gd name="connsiteX10" fmla="*/ 2538418 w 5228998"/>
              <a:gd name="connsiteY10" fmla="*/ 2749526 h 2758240"/>
              <a:gd name="connsiteX11" fmla="*/ 1057636 w 5228998"/>
              <a:gd name="connsiteY11" fmla="*/ 2333269 h 2758240"/>
              <a:gd name="connsiteX12" fmla="*/ 54525 w 5228998"/>
              <a:gd name="connsiteY12" fmla="*/ 1616762 h 2758240"/>
              <a:gd name="connsiteX0" fmla="*/ 54525 w 5229620"/>
              <a:gd name="connsiteY0" fmla="*/ 1616762 h 2758240"/>
              <a:gd name="connsiteX1" fmla="*/ 211474 w 5229620"/>
              <a:gd name="connsiteY1" fmla="*/ 845663 h 2758240"/>
              <a:gd name="connsiteX2" fmla="*/ 873391 w 5229620"/>
              <a:gd name="connsiteY2" fmla="*/ 320225 h 2758240"/>
              <a:gd name="connsiteX3" fmla="*/ 2135809 w 5229620"/>
              <a:gd name="connsiteY3" fmla="*/ 19974 h 2758240"/>
              <a:gd name="connsiteX4" fmla="*/ 3678006 w 5229620"/>
              <a:gd name="connsiteY4" fmla="*/ 67741 h 2758240"/>
              <a:gd name="connsiteX5" fmla="*/ 4612877 w 5229620"/>
              <a:gd name="connsiteY5" fmla="*/ 388464 h 2758240"/>
              <a:gd name="connsiteX6" fmla="*/ 5227027 w 5229620"/>
              <a:gd name="connsiteY6" fmla="*/ 934374 h 2758240"/>
              <a:gd name="connsiteX7" fmla="*/ 4803946 w 5229620"/>
              <a:gd name="connsiteY7" fmla="*/ 1616762 h 2758240"/>
              <a:gd name="connsiteX8" fmla="*/ 4107910 w 5229620"/>
              <a:gd name="connsiteY8" fmla="*/ 2230911 h 2758240"/>
              <a:gd name="connsiteX9" fmla="*/ 3364107 w 5229620"/>
              <a:gd name="connsiteY9" fmla="*/ 2585753 h 2758240"/>
              <a:gd name="connsiteX10" fmla="*/ 2538418 w 5229620"/>
              <a:gd name="connsiteY10" fmla="*/ 2749526 h 2758240"/>
              <a:gd name="connsiteX11" fmla="*/ 1057636 w 5229620"/>
              <a:gd name="connsiteY11" fmla="*/ 2333269 h 2758240"/>
              <a:gd name="connsiteX12" fmla="*/ 54525 w 5229620"/>
              <a:gd name="connsiteY12" fmla="*/ 1616762 h 2758240"/>
              <a:gd name="connsiteX0" fmla="*/ 54525 w 5229620"/>
              <a:gd name="connsiteY0" fmla="*/ 1616762 h 2756683"/>
              <a:gd name="connsiteX1" fmla="*/ 211474 w 5229620"/>
              <a:gd name="connsiteY1" fmla="*/ 845663 h 2756683"/>
              <a:gd name="connsiteX2" fmla="*/ 873391 w 5229620"/>
              <a:gd name="connsiteY2" fmla="*/ 320225 h 2756683"/>
              <a:gd name="connsiteX3" fmla="*/ 2135809 w 5229620"/>
              <a:gd name="connsiteY3" fmla="*/ 19974 h 2756683"/>
              <a:gd name="connsiteX4" fmla="*/ 3678006 w 5229620"/>
              <a:gd name="connsiteY4" fmla="*/ 67741 h 2756683"/>
              <a:gd name="connsiteX5" fmla="*/ 4612877 w 5229620"/>
              <a:gd name="connsiteY5" fmla="*/ 388464 h 2756683"/>
              <a:gd name="connsiteX6" fmla="*/ 5227027 w 5229620"/>
              <a:gd name="connsiteY6" fmla="*/ 934374 h 2756683"/>
              <a:gd name="connsiteX7" fmla="*/ 4803946 w 5229620"/>
              <a:gd name="connsiteY7" fmla="*/ 1616762 h 2756683"/>
              <a:gd name="connsiteX8" fmla="*/ 4107910 w 5229620"/>
              <a:gd name="connsiteY8" fmla="*/ 2230911 h 2756683"/>
              <a:gd name="connsiteX9" fmla="*/ 3418698 w 5229620"/>
              <a:gd name="connsiteY9" fmla="*/ 2551633 h 2756683"/>
              <a:gd name="connsiteX10" fmla="*/ 2538418 w 5229620"/>
              <a:gd name="connsiteY10" fmla="*/ 2749526 h 2756683"/>
              <a:gd name="connsiteX11" fmla="*/ 1057636 w 5229620"/>
              <a:gd name="connsiteY11" fmla="*/ 2333269 h 2756683"/>
              <a:gd name="connsiteX12" fmla="*/ 54525 w 5229620"/>
              <a:gd name="connsiteY12" fmla="*/ 1616762 h 2756683"/>
              <a:gd name="connsiteX0" fmla="*/ 54525 w 5229620"/>
              <a:gd name="connsiteY0" fmla="*/ 1616762 h 2759527"/>
              <a:gd name="connsiteX1" fmla="*/ 211474 w 5229620"/>
              <a:gd name="connsiteY1" fmla="*/ 845663 h 2759527"/>
              <a:gd name="connsiteX2" fmla="*/ 873391 w 5229620"/>
              <a:gd name="connsiteY2" fmla="*/ 320225 h 2759527"/>
              <a:gd name="connsiteX3" fmla="*/ 2135809 w 5229620"/>
              <a:gd name="connsiteY3" fmla="*/ 19974 h 2759527"/>
              <a:gd name="connsiteX4" fmla="*/ 3678006 w 5229620"/>
              <a:gd name="connsiteY4" fmla="*/ 67741 h 2759527"/>
              <a:gd name="connsiteX5" fmla="*/ 4612877 w 5229620"/>
              <a:gd name="connsiteY5" fmla="*/ 388464 h 2759527"/>
              <a:gd name="connsiteX6" fmla="*/ 5227027 w 5229620"/>
              <a:gd name="connsiteY6" fmla="*/ 934374 h 2759527"/>
              <a:gd name="connsiteX7" fmla="*/ 4803946 w 5229620"/>
              <a:gd name="connsiteY7" fmla="*/ 1616762 h 2759527"/>
              <a:gd name="connsiteX8" fmla="*/ 4107910 w 5229620"/>
              <a:gd name="connsiteY8" fmla="*/ 2230911 h 2759527"/>
              <a:gd name="connsiteX9" fmla="*/ 3425522 w 5229620"/>
              <a:gd name="connsiteY9" fmla="*/ 2606224 h 2759527"/>
              <a:gd name="connsiteX10" fmla="*/ 2538418 w 5229620"/>
              <a:gd name="connsiteY10" fmla="*/ 2749526 h 2759527"/>
              <a:gd name="connsiteX11" fmla="*/ 1057636 w 5229620"/>
              <a:gd name="connsiteY11" fmla="*/ 2333269 h 2759527"/>
              <a:gd name="connsiteX12" fmla="*/ 54525 w 5229620"/>
              <a:gd name="connsiteY12" fmla="*/ 1616762 h 2759527"/>
              <a:gd name="connsiteX0" fmla="*/ 54525 w 5229620"/>
              <a:gd name="connsiteY0" fmla="*/ 1616762 h 2763095"/>
              <a:gd name="connsiteX1" fmla="*/ 211474 w 5229620"/>
              <a:gd name="connsiteY1" fmla="*/ 845663 h 2763095"/>
              <a:gd name="connsiteX2" fmla="*/ 873391 w 5229620"/>
              <a:gd name="connsiteY2" fmla="*/ 320225 h 2763095"/>
              <a:gd name="connsiteX3" fmla="*/ 2135809 w 5229620"/>
              <a:gd name="connsiteY3" fmla="*/ 19974 h 2763095"/>
              <a:gd name="connsiteX4" fmla="*/ 3678006 w 5229620"/>
              <a:gd name="connsiteY4" fmla="*/ 67741 h 2763095"/>
              <a:gd name="connsiteX5" fmla="*/ 4612877 w 5229620"/>
              <a:gd name="connsiteY5" fmla="*/ 388464 h 2763095"/>
              <a:gd name="connsiteX6" fmla="*/ 5227027 w 5229620"/>
              <a:gd name="connsiteY6" fmla="*/ 934374 h 2763095"/>
              <a:gd name="connsiteX7" fmla="*/ 4803946 w 5229620"/>
              <a:gd name="connsiteY7" fmla="*/ 1616762 h 2763095"/>
              <a:gd name="connsiteX8" fmla="*/ 4107910 w 5229620"/>
              <a:gd name="connsiteY8" fmla="*/ 2230911 h 2763095"/>
              <a:gd name="connsiteX9" fmla="*/ 3425522 w 5229620"/>
              <a:gd name="connsiteY9" fmla="*/ 2606224 h 2763095"/>
              <a:gd name="connsiteX10" fmla="*/ 2538418 w 5229620"/>
              <a:gd name="connsiteY10" fmla="*/ 2749526 h 2763095"/>
              <a:gd name="connsiteX11" fmla="*/ 1057636 w 5229620"/>
              <a:gd name="connsiteY11" fmla="*/ 2333269 h 2763095"/>
              <a:gd name="connsiteX12" fmla="*/ 54525 w 5229620"/>
              <a:gd name="connsiteY12" fmla="*/ 1616762 h 2763095"/>
              <a:gd name="connsiteX0" fmla="*/ 54525 w 5229620"/>
              <a:gd name="connsiteY0" fmla="*/ 1616762 h 2757320"/>
              <a:gd name="connsiteX1" fmla="*/ 211474 w 5229620"/>
              <a:gd name="connsiteY1" fmla="*/ 845663 h 2757320"/>
              <a:gd name="connsiteX2" fmla="*/ 873391 w 5229620"/>
              <a:gd name="connsiteY2" fmla="*/ 320225 h 2757320"/>
              <a:gd name="connsiteX3" fmla="*/ 2135809 w 5229620"/>
              <a:gd name="connsiteY3" fmla="*/ 19974 h 2757320"/>
              <a:gd name="connsiteX4" fmla="*/ 3678006 w 5229620"/>
              <a:gd name="connsiteY4" fmla="*/ 67741 h 2757320"/>
              <a:gd name="connsiteX5" fmla="*/ 4612877 w 5229620"/>
              <a:gd name="connsiteY5" fmla="*/ 388464 h 2757320"/>
              <a:gd name="connsiteX6" fmla="*/ 5227027 w 5229620"/>
              <a:gd name="connsiteY6" fmla="*/ 934374 h 2757320"/>
              <a:gd name="connsiteX7" fmla="*/ 4803946 w 5229620"/>
              <a:gd name="connsiteY7" fmla="*/ 1616762 h 2757320"/>
              <a:gd name="connsiteX8" fmla="*/ 4107910 w 5229620"/>
              <a:gd name="connsiteY8" fmla="*/ 2230911 h 2757320"/>
              <a:gd name="connsiteX9" fmla="*/ 3425522 w 5229620"/>
              <a:gd name="connsiteY9" fmla="*/ 2606224 h 2757320"/>
              <a:gd name="connsiteX10" fmla="*/ 2538418 w 5229620"/>
              <a:gd name="connsiteY10" fmla="*/ 2749526 h 2757320"/>
              <a:gd name="connsiteX11" fmla="*/ 1057636 w 5229620"/>
              <a:gd name="connsiteY11" fmla="*/ 2333269 h 2757320"/>
              <a:gd name="connsiteX12" fmla="*/ 54525 w 5229620"/>
              <a:gd name="connsiteY12" fmla="*/ 1616762 h 2757320"/>
              <a:gd name="connsiteX0" fmla="*/ 54525 w 5229854"/>
              <a:gd name="connsiteY0" fmla="*/ 1616762 h 2757320"/>
              <a:gd name="connsiteX1" fmla="*/ 211474 w 5229854"/>
              <a:gd name="connsiteY1" fmla="*/ 845663 h 2757320"/>
              <a:gd name="connsiteX2" fmla="*/ 873391 w 5229854"/>
              <a:gd name="connsiteY2" fmla="*/ 320225 h 2757320"/>
              <a:gd name="connsiteX3" fmla="*/ 2135809 w 5229854"/>
              <a:gd name="connsiteY3" fmla="*/ 19974 h 2757320"/>
              <a:gd name="connsiteX4" fmla="*/ 3678006 w 5229854"/>
              <a:gd name="connsiteY4" fmla="*/ 67741 h 2757320"/>
              <a:gd name="connsiteX5" fmla="*/ 4612877 w 5229854"/>
              <a:gd name="connsiteY5" fmla="*/ 388464 h 2757320"/>
              <a:gd name="connsiteX6" fmla="*/ 5227027 w 5229854"/>
              <a:gd name="connsiteY6" fmla="*/ 934374 h 2757320"/>
              <a:gd name="connsiteX7" fmla="*/ 4810770 w 5229854"/>
              <a:gd name="connsiteY7" fmla="*/ 1609938 h 2757320"/>
              <a:gd name="connsiteX8" fmla="*/ 4107910 w 5229854"/>
              <a:gd name="connsiteY8" fmla="*/ 2230911 h 2757320"/>
              <a:gd name="connsiteX9" fmla="*/ 3425522 w 5229854"/>
              <a:gd name="connsiteY9" fmla="*/ 2606224 h 2757320"/>
              <a:gd name="connsiteX10" fmla="*/ 2538418 w 5229854"/>
              <a:gd name="connsiteY10" fmla="*/ 2749526 h 2757320"/>
              <a:gd name="connsiteX11" fmla="*/ 1057636 w 5229854"/>
              <a:gd name="connsiteY11" fmla="*/ 2333269 h 2757320"/>
              <a:gd name="connsiteX12" fmla="*/ 54525 w 5229854"/>
              <a:gd name="connsiteY12" fmla="*/ 1616762 h 2757320"/>
              <a:gd name="connsiteX0" fmla="*/ 54525 w 5229832"/>
              <a:gd name="connsiteY0" fmla="*/ 1616762 h 2759682"/>
              <a:gd name="connsiteX1" fmla="*/ 211474 w 5229832"/>
              <a:gd name="connsiteY1" fmla="*/ 845663 h 2759682"/>
              <a:gd name="connsiteX2" fmla="*/ 873391 w 5229832"/>
              <a:gd name="connsiteY2" fmla="*/ 320225 h 2759682"/>
              <a:gd name="connsiteX3" fmla="*/ 2135809 w 5229832"/>
              <a:gd name="connsiteY3" fmla="*/ 19974 h 2759682"/>
              <a:gd name="connsiteX4" fmla="*/ 3678006 w 5229832"/>
              <a:gd name="connsiteY4" fmla="*/ 67741 h 2759682"/>
              <a:gd name="connsiteX5" fmla="*/ 4612877 w 5229832"/>
              <a:gd name="connsiteY5" fmla="*/ 388464 h 2759682"/>
              <a:gd name="connsiteX6" fmla="*/ 5227027 w 5229832"/>
              <a:gd name="connsiteY6" fmla="*/ 934374 h 2759682"/>
              <a:gd name="connsiteX7" fmla="*/ 4810770 w 5229832"/>
              <a:gd name="connsiteY7" fmla="*/ 1609938 h 2759682"/>
              <a:gd name="connsiteX8" fmla="*/ 4121557 w 5229832"/>
              <a:gd name="connsiteY8" fmla="*/ 2217263 h 2759682"/>
              <a:gd name="connsiteX9" fmla="*/ 3425522 w 5229832"/>
              <a:gd name="connsiteY9" fmla="*/ 2606224 h 2759682"/>
              <a:gd name="connsiteX10" fmla="*/ 2538418 w 5229832"/>
              <a:gd name="connsiteY10" fmla="*/ 2749526 h 2759682"/>
              <a:gd name="connsiteX11" fmla="*/ 1057636 w 5229832"/>
              <a:gd name="connsiteY11" fmla="*/ 2333269 h 2759682"/>
              <a:gd name="connsiteX12" fmla="*/ 54525 w 5229832"/>
              <a:gd name="connsiteY12" fmla="*/ 1616762 h 2759682"/>
              <a:gd name="connsiteX0" fmla="*/ 54525 w 5229832"/>
              <a:gd name="connsiteY0" fmla="*/ 1619097 h 2762017"/>
              <a:gd name="connsiteX1" fmla="*/ 211474 w 5229832"/>
              <a:gd name="connsiteY1" fmla="*/ 847998 h 2762017"/>
              <a:gd name="connsiteX2" fmla="*/ 873391 w 5229832"/>
              <a:gd name="connsiteY2" fmla="*/ 322560 h 2762017"/>
              <a:gd name="connsiteX3" fmla="*/ 2135809 w 5229832"/>
              <a:gd name="connsiteY3" fmla="*/ 22309 h 2762017"/>
              <a:gd name="connsiteX4" fmla="*/ 3678006 w 5229832"/>
              <a:gd name="connsiteY4" fmla="*/ 63252 h 2762017"/>
              <a:gd name="connsiteX5" fmla="*/ 4612877 w 5229832"/>
              <a:gd name="connsiteY5" fmla="*/ 390799 h 2762017"/>
              <a:gd name="connsiteX6" fmla="*/ 5227027 w 5229832"/>
              <a:gd name="connsiteY6" fmla="*/ 936709 h 2762017"/>
              <a:gd name="connsiteX7" fmla="*/ 4810770 w 5229832"/>
              <a:gd name="connsiteY7" fmla="*/ 1612273 h 2762017"/>
              <a:gd name="connsiteX8" fmla="*/ 4121557 w 5229832"/>
              <a:gd name="connsiteY8" fmla="*/ 2219598 h 2762017"/>
              <a:gd name="connsiteX9" fmla="*/ 3425522 w 5229832"/>
              <a:gd name="connsiteY9" fmla="*/ 2608559 h 2762017"/>
              <a:gd name="connsiteX10" fmla="*/ 2538418 w 5229832"/>
              <a:gd name="connsiteY10" fmla="*/ 2751861 h 2762017"/>
              <a:gd name="connsiteX11" fmla="*/ 1057636 w 5229832"/>
              <a:gd name="connsiteY11" fmla="*/ 2335604 h 2762017"/>
              <a:gd name="connsiteX12" fmla="*/ 54525 w 5229832"/>
              <a:gd name="connsiteY12" fmla="*/ 1619097 h 2762017"/>
              <a:gd name="connsiteX0" fmla="*/ 54156 w 5229463"/>
              <a:gd name="connsiteY0" fmla="*/ 1618090 h 2761010"/>
              <a:gd name="connsiteX1" fmla="*/ 211105 w 5229463"/>
              <a:gd name="connsiteY1" fmla="*/ 846991 h 2761010"/>
              <a:gd name="connsiteX2" fmla="*/ 859374 w 5229463"/>
              <a:gd name="connsiteY2" fmla="*/ 307906 h 2761010"/>
              <a:gd name="connsiteX3" fmla="*/ 2135440 w 5229463"/>
              <a:gd name="connsiteY3" fmla="*/ 21302 h 2761010"/>
              <a:gd name="connsiteX4" fmla="*/ 3677637 w 5229463"/>
              <a:gd name="connsiteY4" fmla="*/ 62245 h 2761010"/>
              <a:gd name="connsiteX5" fmla="*/ 4612508 w 5229463"/>
              <a:gd name="connsiteY5" fmla="*/ 389792 h 2761010"/>
              <a:gd name="connsiteX6" fmla="*/ 5226658 w 5229463"/>
              <a:gd name="connsiteY6" fmla="*/ 935702 h 2761010"/>
              <a:gd name="connsiteX7" fmla="*/ 4810401 w 5229463"/>
              <a:gd name="connsiteY7" fmla="*/ 1611266 h 2761010"/>
              <a:gd name="connsiteX8" fmla="*/ 4121188 w 5229463"/>
              <a:gd name="connsiteY8" fmla="*/ 2218591 h 2761010"/>
              <a:gd name="connsiteX9" fmla="*/ 3425153 w 5229463"/>
              <a:gd name="connsiteY9" fmla="*/ 2607552 h 2761010"/>
              <a:gd name="connsiteX10" fmla="*/ 2538049 w 5229463"/>
              <a:gd name="connsiteY10" fmla="*/ 2750854 h 2761010"/>
              <a:gd name="connsiteX11" fmla="*/ 1057267 w 5229463"/>
              <a:gd name="connsiteY11" fmla="*/ 2334597 h 2761010"/>
              <a:gd name="connsiteX12" fmla="*/ 54156 w 5229463"/>
              <a:gd name="connsiteY12" fmla="*/ 1618090 h 27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9463" h="2761010">
                <a:moveTo>
                  <a:pt x="54156" y="1618090"/>
                </a:moveTo>
                <a:cubicBezTo>
                  <a:pt x="-86871" y="1370156"/>
                  <a:pt x="76902" y="1065355"/>
                  <a:pt x="211105" y="846991"/>
                </a:cubicBezTo>
                <a:cubicBezTo>
                  <a:pt x="345308" y="628627"/>
                  <a:pt x="538652" y="445521"/>
                  <a:pt x="859374" y="307906"/>
                </a:cubicBezTo>
                <a:cubicBezTo>
                  <a:pt x="1180097" y="170291"/>
                  <a:pt x="1665730" y="62246"/>
                  <a:pt x="2135440" y="21302"/>
                </a:cubicBezTo>
                <a:cubicBezTo>
                  <a:pt x="2605151" y="-19642"/>
                  <a:pt x="3264792" y="830"/>
                  <a:pt x="3677637" y="62245"/>
                </a:cubicBezTo>
                <a:cubicBezTo>
                  <a:pt x="4090482" y="123660"/>
                  <a:pt x="4354338" y="244216"/>
                  <a:pt x="4612508" y="389792"/>
                </a:cubicBezTo>
                <a:cubicBezTo>
                  <a:pt x="4870678" y="535368"/>
                  <a:pt x="5193676" y="732123"/>
                  <a:pt x="5226658" y="935702"/>
                </a:cubicBezTo>
                <a:cubicBezTo>
                  <a:pt x="5259640" y="1139281"/>
                  <a:pt x="4994646" y="1397451"/>
                  <a:pt x="4810401" y="1611266"/>
                </a:cubicBezTo>
                <a:cubicBezTo>
                  <a:pt x="4626156" y="1825081"/>
                  <a:pt x="4352063" y="2052543"/>
                  <a:pt x="4121188" y="2218591"/>
                </a:cubicBezTo>
                <a:cubicBezTo>
                  <a:pt x="3890313" y="2384639"/>
                  <a:pt x="3689009" y="2518842"/>
                  <a:pt x="3425153" y="2607552"/>
                </a:cubicBezTo>
                <a:cubicBezTo>
                  <a:pt x="3161297" y="2696262"/>
                  <a:pt x="2922461" y="2792935"/>
                  <a:pt x="2538049" y="2750854"/>
                </a:cubicBezTo>
                <a:cubicBezTo>
                  <a:pt x="2153637" y="2708773"/>
                  <a:pt x="1472386" y="2519979"/>
                  <a:pt x="1057267" y="2334597"/>
                </a:cubicBezTo>
                <a:cubicBezTo>
                  <a:pt x="642148" y="2149215"/>
                  <a:pt x="195183" y="1866024"/>
                  <a:pt x="54156" y="161809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0"/>
            <a:endCxn id="4" idx="1"/>
          </p:cNvCxnSpPr>
          <p:nvPr/>
        </p:nvCxnSpPr>
        <p:spPr>
          <a:xfrm flipV="1">
            <a:off x="3930555" y="3862316"/>
            <a:ext cx="156949" cy="771099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" idx="1"/>
            <a:endCxn id="4" idx="2"/>
          </p:cNvCxnSpPr>
          <p:nvPr/>
        </p:nvCxnSpPr>
        <p:spPr>
          <a:xfrm flipV="1">
            <a:off x="4087504" y="3323231"/>
            <a:ext cx="648269" cy="539085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2"/>
            <a:endCxn id="4" idx="3"/>
          </p:cNvCxnSpPr>
          <p:nvPr/>
        </p:nvCxnSpPr>
        <p:spPr>
          <a:xfrm flipV="1">
            <a:off x="4735773" y="3036627"/>
            <a:ext cx="1276066" cy="286604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3"/>
            <a:endCxn id="4" idx="4"/>
          </p:cNvCxnSpPr>
          <p:nvPr/>
        </p:nvCxnSpPr>
        <p:spPr>
          <a:xfrm>
            <a:off x="6011839" y="3036627"/>
            <a:ext cx="1542197" cy="40943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" idx="4"/>
            <a:endCxn id="4" idx="5"/>
          </p:cNvCxnSpPr>
          <p:nvPr/>
        </p:nvCxnSpPr>
        <p:spPr>
          <a:xfrm>
            <a:off x="7554036" y="3077570"/>
            <a:ext cx="934871" cy="327547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" idx="5"/>
            <a:endCxn id="4" idx="6"/>
          </p:cNvCxnSpPr>
          <p:nvPr/>
        </p:nvCxnSpPr>
        <p:spPr>
          <a:xfrm>
            <a:off x="8488907" y="3405117"/>
            <a:ext cx="614150" cy="545910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" idx="6"/>
            <a:endCxn id="4" idx="7"/>
          </p:cNvCxnSpPr>
          <p:nvPr/>
        </p:nvCxnSpPr>
        <p:spPr>
          <a:xfrm flipH="1">
            <a:off x="8686800" y="3951027"/>
            <a:ext cx="416257" cy="675564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" idx="7"/>
            <a:endCxn id="4" idx="8"/>
          </p:cNvCxnSpPr>
          <p:nvPr/>
        </p:nvCxnSpPr>
        <p:spPr>
          <a:xfrm flipH="1">
            <a:off x="7997587" y="4626591"/>
            <a:ext cx="689213" cy="607325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" idx="8"/>
            <a:endCxn id="4" idx="9"/>
          </p:cNvCxnSpPr>
          <p:nvPr/>
        </p:nvCxnSpPr>
        <p:spPr>
          <a:xfrm flipH="1">
            <a:off x="7301552" y="5233916"/>
            <a:ext cx="696035" cy="388961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" idx="9"/>
            <a:endCxn id="35" idx="3"/>
          </p:cNvCxnSpPr>
          <p:nvPr/>
        </p:nvCxnSpPr>
        <p:spPr>
          <a:xfrm flipH="1">
            <a:off x="6398551" y="5622877"/>
            <a:ext cx="903001" cy="174616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4" idx="10"/>
            <a:endCxn id="4" idx="11"/>
          </p:cNvCxnSpPr>
          <p:nvPr/>
        </p:nvCxnSpPr>
        <p:spPr>
          <a:xfrm flipH="1" flipV="1">
            <a:off x="4933666" y="5349922"/>
            <a:ext cx="1480782" cy="416257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" idx="11"/>
            <a:endCxn id="4" idx="0"/>
          </p:cNvCxnSpPr>
          <p:nvPr/>
        </p:nvCxnSpPr>
        <p:spPr>
          <a:xfrm flipH="1" flipV="1">
            <a:off x="3930555" y="4633415"/>
            <a:ext cx="1003111" cy="716507"/>
          </a:xfrm>
          <a:prstGeom prst="line">
            <a:avLst/>
          </a:prstGeom>
          <a:ln>
            <a:solidFill>
              <a:srgbClr val="81F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4051638" y="3809237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888711" y="4579226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899736" y="5295572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406943" y="5725092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252439" y="5573331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926360" y="5194045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643340" y="4586660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9060397" y="3926286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398701" y="3331044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511474" y="3037973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982245" y="2981739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706523" y="3276267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332125" y="3502645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870197" y="4158123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328490" y="5000633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612160" y="5562218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868397" y="5704727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609812" y="5423229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339968" y="4883870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894928" y="4288809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815415" y="3592773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015504" y="3154590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691591" y="2955793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49" y="3079370"/>
            <a:ext cx="79513" cy="927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>
            <a:stCxn id="93" idx="0"/>
            <a:endCxn id="80" idx="3"/>
          </p:cNvCxnSpPr>
          <p:nvPr/>
        </p:nvCxnSpPr>
        <p:spPr>
          <a:xfrm flipV="1">
            <a:off x="3909954" y="3888418"/>
            <a:ext cx="153328" cy="2697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" idx="0"/>
            <a:endCxn id="93" idx="4"/>
          </p:cNvCxnSpPr>
          <p:nvPr/>
        </p:nvCxnSpPr>
        <p:spPr>
          <a:xfrm flipH="1" flipV="1">
            <a:off x="3909954" y="4250889"/>
            <a:ext cx="20601" cy="3825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4" idx="2"/>
            <a:endCxn id="81" idx="4"/>
          </p:cNvCxnSpPr>
          <p:nvPr/>
        </p:nvCxnSpPr>
        <p:spPr>
          <a:xfrm flipH="1" flipV="1">
            <a:off x="3928468" y="4671992"/>
            <a:ext cx="400022" cy="375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" idx="11"/>
            <a:endCxn id="94" idx="2"/>
          </p:cNvCxnSpPr>
          <p:nvPr/>
        </p:nvCxnSpPr>
        <p:spPr>
          <a:xfrm flipH="1" flipV="1">
            <a:off x="4328490" y="5047016"/>
            <a:ext cx="605176" cy="302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5" idx="2"/>
            <a:endCxn id="82" idx="2"/>
          </p:cNvCxnSpPr>
          <p:nvPr/>
        </p:nvCxnSpPr>
        <p:spPr>
          <a:xfrm flipH="1" flipV="1">
            <a:off x="4899736" y="5341955"/>
            <a:ext cx="712424" cy="2666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83" idx="6"/>
          </p:cNvCxnSpPr>
          <p:nvPr/>
        </p:nvCxnSpPr>
        <p:spPr>
          <a:xfrm flipH="1" flipV="1">
            <a:off x="5616357" y="5596223"/>
            <a:ext cx="870099" cy="175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96" idx="2"/>
            <a:endCxn id="83" idx="6"/>
          </p:cNvCxnSpPr>
          <p:nvPr/>
        </p:nvCxnSpPr>
        <p:spPr>
          <a:xfrm flipH="1">
            <a:off x="6486456" y="5751110"/>
            <a:ext cx="381941" cy="203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4" idx="9"/>
            <a:endCxn id="96" idx="7"/>
          </p:cNvCxnSpPr>
          <p:nvPr/>
        </p:nvCxnSpPr>
        <p:spPr>
          <a:xfrm flipH="1">
            <a:off x="6936266" y="5622877"/>
            <a:ext cx="365286" cy="954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97" idx="2"/>
          </p:cNvCxnSpPr>
          <p:nvPr/>
        </p:nvCxnSpPr>
        <p:spPr>
          <a:xfrm flipH="1">
            <a:off x="7284592" y="5469612"/>
            <a:ext cx="325220" cy="1464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85" idx="7"/>
          </p:cNvCxnSpPr>
          <p:nvPr/>
        </p:nvCxnSpPr>
        <p:spPr>
          <a:xfrm flipH="1">
            <a:off x="7661190" y="5207630"/>
            <a:ext cx="333039" cy="239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85" idx="6"/>
          </p:cNvCxnSpPr>
          <p:nvPr/>
        </p:nvCxnSpPr>
        <p:spPr>
          <a:xfrm flipH="1">
            <a:off x="8005873" y="4927308"/>
            <a:ext cx="389416" cy="313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98" idx="7"/>
          </p:cNvCxnSpPr>
          <p:nvPr/>
        </p:nvCxnSpPr>
        <p:spPr>
          <a:xfrm flipH="1">
            <a:off x="8407837" y="4626590"/>
            <a:ext cx="252155" cy="270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99" idx="3"/>
          </p:cNvCxnSpPr>
          <p:nvPr/>
        </p:nvCxnSpPr>
        <p:spPr>
          <a:xfrm flipH="1">
            <a:off x="8699542" y="4367990"/>
            <a:ext cx="207030" cy="252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4" idx="6"/>
          </p:cNvCxnSpPr>
          <p:nvPr/>
        </p:nvCxnSpPr>
        <p:spPr>
          <a:xfrm flipH="1">
            <a:off x="8966500" y="3951027"/>
            <a:ext cx="136557" cy="335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00" idx="1"/>
          </p:cNvCxnSpPr>
          <p:nvPr/>
        </p:nvCxnSpPr>
        <p:spPr>
          <a:xfrm>
            <a:off x="8827059" y="3606358"/>
            <a:ext cx="282920" cy="344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4" idx="5"/>
          </p:cNvCxnSpPr>
          <p:nvPr/>
        </p:nvCxnSpPr>
        <p:spPr>
          <a:xfrm>
            <a:off x="8488907" y="3405117"/>
            <a:ext cx="349479" cy="204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88" idx="1"/>
          </p:cNvCxnSpPr>
          <p:nvPr/>
        </p:nvCxnSpPr>
        <p:spPr>
          <a:xfrm>
            <a:off x="8018955" y="3179929"/>
            <a:ext cx="391390" cy="164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endCxn id="4" idx="4"/>
          </p:cNvCxnSpPr>
          <p:nvPr/>
        </p:nvCxnSpPr>
        <p:spPr>
          <a:xfrm>
            <a:off x="6782937" y="3019822"/>
            <a:ext cx="771099" cy="57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4" idx="3"/>
            <a:endCxn id="102" idx="2"/>
          </p:cNvCxnSpPr>
          <p:nvPr/>
        </p:nvCxnSpPr>
        <p:spPr>
          <a:xfrm flipV="1">
            <a:off x="6011839" y="3002176"/>
            <a:ext cx="679752" cy="344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03" idx="6"/>
            <a:endCxn id="90" idx="2"/>
          </p:cNvCxnSpPr>
          <p:nvPr/>
        </p:nvCxnSpPr>
        <p:spPr>
          <a:xfrm flipV="1">
            <a:off x="5413562" y="3028122"/>
            <a:ext cx="568683" cy="976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4" idx="2"/>
            <a:endCxn id="103" idx="2"/>
          </p:cNvCxnSpPr>
          <p:nvPr/>
        </p:nvCxnSpPr>
        <p:spPr>
          <a:xfrm flipV="1">
            <a:off x="4735773" y="3125753"/>
            <a:ext cx="598276" cy="1974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92" idx="7"/>
          </p:cNvCxnSpPr>
          <p:nvPr/>
        </p:nvCxnSpPr>
        <p:spPr>
          <a:xfrm flipV="1">
            <a:off x="4399994" y="3316566"/>
            <a:ext cx="354028" cy="199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4" idx="1"/>
          </p:cNvCxnSpPr>
          <p:nvPr/>
        </p:nvCxnSpPr>
        <p:spPr>
          <a:xfrm flipV="1">
            <a:off x="4087504" y="3555111"/>
            <a:ext cx="262470" cy="3072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01" idx="2"/>
            <a:endCxn id="89" idx="2"/>
          </p:cNvCxnSpPr>
          <p:nvPr/>
        </p:nvCxnSpPr>
        <p:spPr>
          <a:xfrm flipH="1" flipV="1">
            <a:off x="7511474" y="3084356"/>
            <a:ext cx="504030" cy="1166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699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related to our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298" y="1690688"/>
            <a:ext cx="115443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Hermite</a:t>
            </a:r>
            <a:r>
              <a:rPr lang="en-US" sz="3200" dirty="0"/>
              <a:t> schemes generating curves from point-tangent pairs </a:t>
            </a:r>
          </a:p>
          <a:p>
            <a:r>
              <a:rPr lang="en-US" sz="3200" dirty="0"/>
              <a:t>     in a linear 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Non-linear subdivision and geometric subdivision, such as</a:t>
            </a:r>
          </a:p>
          <a:p>
            <a:r>
              <a:rPr lang="en-US" sz="3200" dirty="0"/>
              <a:t>     LR for numbers, with geometric mean, harmonic mean,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LR with geodesic averaging for manifold valued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non-linear circle-preserving </a:t>
            </a:r>
            <a:r>
              <a:rPr lang="en-US" sz="3200" dirty="0" err="1"/>
              <a:t>interpolatory</a:t>
            </a:r>
            <a:r>
              <a:rPr lang="en-US" sz="3200" dirty="0"/>
              <a:t> subdivision scheme</a:t>
            </a:r>
          </a:p>
          <a:p>
            <a:r>
              <a:rPr lang="en-US" sz="3200" dirty="0"/>
              <a:t>     refining point-normal pairs in a geometric way.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62540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input: point-normal pairs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859219"/>
            <a:ext cx="9866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output of modern 3D scanners consists of point-normal pairs on surfaces.</a:t>
            </a:r>
          </a:p>
        </p:txBody>
      </p:sp>
      <p:sp>
        <p:nvSpPr>
          <p:cNvPr id="95" name="Freeform 85"/>
          <p:cNvSpPr/>
          <p:nvPr/>
        </p:nvSpPr>
        <p:spPr>
          <a:xfrm>
            <a:off x="2954420" y="1919202"/>
            <a:ext cx="2984806" cy="2316495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743075 w 3414712"/>
              <a:gd name="connsiteY2" fmla="*/ 771525 h 2357438"/>
              <a:gd name="connsiteX3" fmla="*/ 2986088 w 3414712"/>
              <a:gd name="connsiteY3" fmla="*/ 471489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986088 w 3414712"/>
              <a:gd name="connsiteY3" fmla="*/ 471489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549359 w 3414712"/>
              <a:gd name="connsiteY3" fmla="*/ 621614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549359 w 3414712"/>
              <a:gd name="connsiteY3" fmla="*/ 621614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549359 w 3414712"/>
              <a:gd name="connsiteY3" fmla="*/ 621614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617598 w 3414712"/>
              <a:gd name="connsiteY3" fmla="*/ 607966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617598 w 3414712"/>
              <a:gd name="connsiteY3" fmla="*/ 607966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617598 w 3414712"/>
              <a:gd name="connsiteY3" fmla="*/ 607966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617598 w 3414712"/>
              <a:gd name="connsiteY3" fmla="*/ 607966 h 2357438"/>
              <a:gd name="connsiteX4" fmla="*/ 3414712 w 3414712"/>
              <a:gd name="connsiteY4" fmla="*/ 0 h 2357438"/>
              <a:gd name="connsiteX0" fmla="*/ 0 w 3291882"/>
              <a:gd name="connsiteY0" fmla="*/ 2289199 h 2289199"/>
              <a:gd name="connsiteX1" fmla="*/ 785813 w 3291882"/>
              <a:gd name="connsiteY1" fmla="*/ 1217636 h 2289199"/>
              <a:gd name="connsiteX2" fmla="*/ 1557338 w 3291882"/>
              <a:gd name="connsiteY2" fmla="*/ 817586 h 2289199"/>
              <a:gd name="connsiteX3" fmla="*/ 2617598 w 3291882"/>
              <a:gd name="connsiteY3" fmla="*/ 539727 h 2289199"/>
              <a:gd name="connsiteX4" fmla="*/ 3291882 w 3291882"/>
              <a:gd name="connsiteY4" fmla="*/ 0 h 2289199"/>
              <a:gd name="connsiteX0" fmla="*/ 0 w 3291882"/>
              <a:gd name="connsiteY0" fmla="*/ 2289199 h 2289199"/>
              <a:gd name="connsiteX1" fmla="*/ 785813 w 3291882"/>
              <a:gd name="connsiteY1" fmla="*/ 1217636 h 2289199"/>
              <a:gd name="connsiteX2" fmla="*/ 1557338 w 3291882"/>
              <a:gd name="connsiteY2" fmla="*/ 817586 h 2289199"/>
              <a:gd name="connsiteX3" fmla="*/ 2617598 w 3291882"/>
              <a:gd name="connsiteY3" fmla="*/ 539727 h 2289199"/>
              <a:gd name="connsiteX4" fmla="*/ 3291882 w 3291882"/>
              <a:gd name="connsiteY4" fmla="*/ 0 h 2289199"/>
              <a:gd name="connsiteX0" fmla="*/ 0 w 3291882"/>
              <a:gd name="connsiteY0" fmla="*/ 2289199 h 2289199"/>
              <a:gd name="connsiteX1" fmla="*/ 785813 w 3291882"/>
              <a:gd name="connsiteY1" fmla="*/ 1217636 h 2289199"/>
              <a:gd name="connsiteX2" fmla="*/ 1557338 w 3291882"/>
              <a:gd name="connsiteY2" fmla="*/ 817586 h 2289199"/>
              <a:gd name="connsiteX3" fmla="*/ 2617598 w 3291882"/>
              <a:gd name="connsiteY3" fmla="*/ 539727 h 2289199"/>
              <a:gd name="connsiteX4" fmla="*/ 3291882 w 3291882"/>
              <a:gd name="connsiteY4" fmla="*/ 0 h 2289199"/>
              <a:gd name="connsiteX0" fmla="*/ 0 w 3025750"/>
              <a:gd name="connsiteY0" fmla="*/ 2200489 h 2200489"/>
              <a:gd name="connsiteX1" fmla="*/ 519681 w 3025750"/>
              <a:gd name="connsiteY1" fmla="*/ 1217636 h 2200489"/>
              <a:gd name="connsiteX2" fmla="*/ 1291206 w 3025750"/>
              <a:gd name="connsiteY2" fmla="*/ 817586 h 2200489"/>
              <a:gd name="connsiteX3" fmla="*/ 2351466 w 3025750"/>
              <a:gd name="connsiteY3" fmla="*/ 539727 h 2200489"/>
              <a:gd name="connsiteX4" fmla="*/ 3025750 w 3025750"/>
              <a:gd name="connsiteY4" fmla="*/ 0 h 2200489"/>
              <a:gd name="connsiteX0" fmla="*/ 0 w 3025750"/>
              <a:gd name="connsiteY0" fmla="*/ 2200489 h 2200489"/>
              <a:gd name="connsiteX1" fmla="*/ 485562 w 3025750"/>
              <a:gd name="connsiteY1" fmla="*/ 1258580 h 2200489"/>
              <a:gd name="connsiteX2" fmla="*/ 1291206 w 3025750"/>
              <a:gd name="connsiteY2" fmla="*/ 817586 h 2200489"/>
              <a:gd name="connsiteX3" fmla="*/ 2351466 w 3025750"/>
              <a:gd name="connsiteY3" fmla="*/ 539727 h 2200489"/>
              <a:gd name="connsiteX4" fmla="*/ 3025750 w 3025750"/>
              <a:gd name="connsiteY4" fmla="*/ 0 h 2200489"/>
              <a:gd name="connsiteX0" fmla="*/ 0 w 3025750"/>
              <a:gd name="connsiteY0" fmla="*/ 2200489 h 2200489"/>
              <a:gd name="connsiteX1" fmla="*/ 485562 w 3025750"/>
              <a:gd name="connsiteY1" fmla="*/ 1258580 h 2200489"/>
              <a:gd name="connsiteX2" fmla="*/ 1325325 w 3025750"/>
              <a:gd name="connsiteY2" fmla="*/ 824410 h 2200489"/>
              <a:gd name="connsiteX3" fmla="*/ 2351466 w 3025750"/>
              <a:gd name="connsiteY3" fmla="*/ 539727 h 2200489"/>
              <a:gd name="connsiteX4" fmla="*/ 3025750 w 3025750"/>
              <a:gd name="connsiteY4" fmla="*/ 0 h 2200489"/>
              <a:gd name="connsiteX0" fmla="*/ 0 w 3025750"/>
              <a:gd name="connsiteY0" fmla="*/ 2200489 h 2200489"/>
              <a:gd name="connsiteX1" fmla="*/ 485562 w 3025750"/>
              <a:gd name="connsiteY1" fmla="*/ 1258580 h 2200489"/>
              <a:gd name="connsiteX2" fmla="*/ 1325325 w 3025750"/>
              <a:gd name="connsiteY2" fmla="*/ 824410 h 2200489"/>
              <a:gd name="connsiteX3" fmla="*/ 2426528 w 3025750"/>
              <a:gd name="connsiteY3" fmla="*/ 498784 h 2200489"/>
              <a:gd name="connsiteX4" fmla="*/ 3025750 w 3025750"/>
              <a:gd name="connsiteY4" fmla="*/ 0 h 2200489"/>
              <a:gd name="connsiteX0" fmla="*/ 0 w 2984806"/>
              <a:gd name="connsiteY0" fmla="*/ 2316495 h 2316495"/>
              <a:gd name="connsiteX1" fmla="*/ 485562 w 2984806"/>
              <a:gd name="connsiteY1" fmla="*/ 1374586 h 2316495"/>
              <a:gd name="connsiteX2" fmla="*/ 1325325 w 2984806"/>
              <a:gd name="connsiteY2" fmla="*/ 940416 h 2316495"/>
              <a:gd name="connsiteX3" fmla="*/ 2426528 w 2984806"/>
              <a:gd name="connsiteY3" fmla="*/ 614790 h 2316495"/>
              <a:gd name="connsiteX4" fmla="*/ 2984806 w 2984806"/>
              <a:gd name="connsiteY4" fmla="*/ 0 h 2316495"/>
              <a:gd name="connsiteX0" fmla="*/ 0 w 2984806"/>
              <a:gd name="connsiteY0" fmla="*/ 2316495 h 2316495"/>
              <a:gd name="connsiteX1" fmla="*/ 485562 w 2984806"/>
              <a:gd name="connsiteY1" fmla="*/ 1374586 h 2316495"/>
              <a:gd name="connsiteX2" fmla="*/ 1325325 w 2984806"/>
              <a:gd name="connsiteY2" fmla="*/ 940416 h 2316495"/>
              <a:gd name="connsiteX3" fmla="*/ 2426528 w 2984806"/>
              <a:gd name="connsiteY3" fmla="*/ 614790 h 2316495"/>
              <a:gd name="connsiteX4" fmla="*/ 2984806 w 2984806"/>
              <a:gd name="connsiteY4" fmla="*/ 0 h 2316495"/>
              <a:gd name="connsiteX0" fmla="*/ 0 w 2984806"/>
              <a:gd name="connsiteY0" fmla="*/ 2316495 h 2316495"/>
              <a:gd name="connsiteX1" fmla="*/ 485562 w 2984806"/>
              <a:gd name="connsiteY1" fmla="*/ 1374586 h 2316495"/>
              <a:gd name="connsiteX2" fmla="*/ 1325325 w 2984806"/>
              <a:gd name="connsiteY2" fmla="*/ 940416 h 2316495"/>
              <a:gd name="connsiteX3" fmla="*/ 2426528 w 2984806"/>
              <a:gd name="connsiteY3" fmla="*/ 614790 h 2316495"/>
              <a:gd name="connsiteX4" fmla="*/ 2984806 w 2984806"/>
              <a:gd name="connsiteY4" fmla="*/ 0 h 2316495"/>
              <a:gd name="connsiteX0" fmla="*/ 0 w 2984806"/>
              <a:gd name="connsiteY0" fmla="*/ 2316495 h 2316495"/>
              <a:gd name="connsiteX1" fmla="*/ 485562 w 2984806"/>
              <a:gd name="connsiteY1" fmla="*/ 1374586 h 2316495"/>
              <a:gd name="connsiteX2" fmla="*/ 1325325 w 2984806"/>
              <a:gd name="connsiteY2" fmla="*/ 940416 h 2316495"/>
              <a:gd name="connsiteX3" fmla="*/ 2426528 w 2984806"/>
              <a:gd name="connsiteY3" fmla="*/ 614790 h 2316495"/>
              <a:gd name="connsiteX4" fmla="*/ 2984806 w 2984806"/>
              <a:gd name="connsiteY4" fmla="*/ 0 h 231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806" h="2316495">
                <a:moveTo>
                  <a:pt x="0" y="2316495"/>
                </a:moveTo>
                <a:lnTo>
                  <a:pt x="485562" y="1374586"/>
                </a:lnTo>
                <a:lnTo>
                  <a:pt x="1325325" y="940416"/>
                </a:lnTo>
                <a:cubicBezTo>
                  <a:pt x="1632896" y="870650"/>
                  <a:pt x="1930517" y="746895"/>
                  <a:pt x="2426528" y="614790"/>
                </a:cubicBezTo>
                <a:cubicBezTo>
                  <a:pt x="2715618" y="310202"/>
                  <a:pt x="2750947" y="275444"/>
                  <a:pt x="298480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55"/>
          <p:cNvSpPr/>
          <p:nvPr/>
        </p:nvSpPr>
        <p:spPr>
          <a:xfrm>
            <a:off x="3518125" y="1907414"/>
            <a:ext cx="2766434" cy="2544789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57575"/>
              <a:gd name="connsiteY0" fmla="*/ 2257425 h 2257425"/>
              <a:gd name="connsiteX1" fmla="*/ 1042988 w 3457575"/>
              <a:gd name="connsiteY1" fmla="*/ 1328737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57575"/>
              <a:gd name="connsiteY0" fmla="*/ 2257425 h 2257425"/>
              <a:gd name="connsiteX1" fmla="*/ 1042988 w 3457575"/>
              <a:gd name="connsiteY1" fmla="*/ 1328737 h 2257425"/>
              <a:gd name="connsiteX2" fmla="*/ 2014538 w 3457575"/>
              <a:gd name="connsiteY2" fmla="*/ 700087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57575"/>
              <a:gd name="connsiteY0" fmla="*/ 2257425 h 2257425"/>
              <a:gd name="connsiteX1" fmla="*/ 1042988 w 3457575"/>
              <a:gd name="connsiteY1" fmla="*/ 1328737 h 2257425"/>
              <a:gd name="connsiteX2" fmla="*/ 2014538 w 3457575"/>
              <a:gd name="connsiteY2" fmla="*/ 700087 h 2257425"/>
              <a:gd name="connsiteX3" fmla="*/ 2900363 w 3457575"/>
              <a:gd name="connsiteY3" fmla="*/ 485776 h 2257425"/>
              <a:gd name="connsiteX4" fmla="*/ 3457575 w 3457575"/>
              <a:gd name="connsiteY4" fmla="*/ 0 h 2257425"/>
              <a:gd name="connsiteX0" fmla="*/ 0 w 3371850"/>
              <a:gd name="connsiteY0" fmla="*/ 2357438 h 2357438"/>
              <a:gd name="connsiteX1" fmla="*/ 1042988 w 3371850"/>
              <a:gd name="connsiteY1" fmla="*/ 1428750 h 2357438"/>
              <a:gd name="connsiteX2" fmla="*/ 2014538 w 3371850"/>
              <a:gd name="connsiteY2" fmla="*/ 800100 h 2357438"/>
              <a:gd name="connsiteX3" fmla="*/ 2900363 w 3371850"/>
              <a:gd name="connsiteY3" fmla="*/ 585789 h 2357438"/>
              <a:gd name="connsiteX4" fmla="*/ 3371850 w 3371850"/>
              <a:gd name="connsiteY4" fmla="*/ 0 h 2357438"/>
              <a:gd name="connsiteX0" fmla="*/ 0 w 3371850"/>
              <a:gd name="connsiteY0" fmla="*/ 2357438 h 2357438"/>
              <a:gd name="connsiteX1" fmla="*/ 757238 w 3371850"/>
              <a:gd name="connsiteY1" fmla="*/ 1328738 h 2357438"/>
              <a:gd name="connsiteX2" fmla="*/ 2014538 w 3371850"/>
              <a:gd name="connsiteY2" fmla="*/ 800100 h 2357438"/>
              <a:gd name="connsiteX3" fmla="*/ 2900363 w 3371850"/>
              <a:gd name="connsiteY3" fmla="*/ 585789 h 2357438"/>
              <a:gd name="connsiteX4" fmla="*/ 3371850 w 3371850"/>
              <a:gd name="connsiteY4" fmla="*/ 0 h 2357438"/>
              <a:gd name="connsiteX0" fmla="*/ 0 w 3000375"/>
              <a:gd name="connsiteY0" fmla="*/ 2371725 h 2371725"/>
              <a:gd name="connsiteX1" fmla="*/ 385763 w 3000375"/>
              <a:gd name="connsiteY1" fmla="*/ 1328738 h 2371725"/>
              <a:gd name="connsiteX2" fmla="*/ 1643063 w 3000375"/>
              <a:gd name="connsiteY2" fmla="*/ 800100 h 2371725"/>
              <a:gd name="connsiteX3" fmla="*/ 2528888 w 3000375"/>
              <a:gd name="connsiteY3" fmla="*/ 585789 h 2371725"/>
              <a:gd name="connsiteX4" fmla="*/ 3000375 w 3000375"/>
              <a:gd name="connsiteY4" fmla="*/ 0 h 2371725"/>
              <a:gd name="connsiteX0" fmla="*/ 0 w 3000375"/>
              <a:gd name="connsiteY0" fmla="*/ 2371725 h 2371725"/>
              <a:gd name="connsiteX1" fmla="*/ 457201 w 3000375"/>
              <a:gd name="connsiteY1" fmla="*/ 1414463 h 2371725"/>
              <a:gd name="connsiteX2" fmla="*/ 1643063 w 3000375"/>
              <a:gd name="connsiteY2" fmla="*/ 800100 h 2371725"/>
              <a:gd name="connsiteX3" fmla="*/ 2528888 w 3000375"/>
              <a:gd name="connsiteY3" fmla="*/ 585789 h 2371725"/>
              <a:gd name="connsiteX4" fmla="*/ 3000375 w 3000375"/>
              <a:gd name="connsiteY4" fmla="*/ 0 h 2371725"/>
              <a:gd name="connsiteX0" fmla="*/ 0 w 3000375"/>
              <a:gd name="connsiteY0" fmla="*/ 2371725 h 2371725"/>
              <a:gd name="connsiteX1" fmla="*/ 457201 w 3000375"/>
              <a:gd name="connsiteY1" fmla="*/ 1414463 h 2371725"/>
              <a:gd name="connsiteX2" fmla="*/ 1600200 w 3000375"/>
              <a:gd name="connsiteY2" fmla="*/ 771525 h 2371725"/>
              <a:gd name="connsiteX3" fmla="*/ 2528888 w 3000375"/>
              <a:gd name="connsiteY3" fmla="*/ 585789 h 2371725"/>
              <a:gd name="connsiteX4" fmla="*/ 3000375 w 3000375"/>
              <a:gd name="connsiteY4" fmla="*/ 0 h 2371725"/>
              <a:gd name="connsiteX0" fmla="*/ 0 w 3100388"/>
              <a:gd name="connsiteY0" fmla="*/ 2528887 h 2528887"/>
              <a:gd name="connsiteX1" fmla="*/ 457201 w 3100388"/>
              <a:gd name="connsiteY1" fmla="*/ 1571625 h 2528887"/>
              <a:gd name="connsiteX2" fmla="*/ 1600200 w 3100388"/>
              <a:gd name="connsiteY2" fmla="*/ 928687 h 2528887"/>
              <a:gd name="connsiteX3" fmla="*/ 2528888 w 3100388"/>
              <a:gd name="connsiteY3" fmla="*/ 742951 h 2528887"/>
              <a:gd name="connsiteX4" fmla="*/ 3100388 w 3100388"/>
              <a:gd name="connsiteY4" fmla="*/ 0 h 2528887"/>
              <a:gd name="connsiteX0" fmla="*/ 0 w 3100388"/>
              <a:gd name="connsiteY0" fmla="*/ 2528887 h 2528887"/>
              <a:gd name="connsiteX1" fmla="*/ 457201 w 3100388"/>
              <a:gd name="connsiteY1" fmla="*/ 1571625 h 2528887"/>
              <a:gd name="connsiteX2" fmla="*/ 1385888 w 3100388"/>
              <a:gd name="connsiteY2" fmla="*/ 1071562 h 2528887"/>
              <a:gd name="connsiteX3" fmla="*/ 2528888 w 3100388"/>
              <a:gd name="connsiteY3" fmla="*/ 742951 h 2528887"/>
              <a:gd name="connsiteX4" fmla="*/ 3100388 w 3100388"/>
              <a:gd name="connsiteY4" fmla="*/ 0 h 2528887"/>
              <a:gd name="connsiteX0" fmla="*/ 0 w 3100388"/>
              <a:gd name="connsiteY0" fmla="*/ 2528887 h 2528887"/>
              <a:gd name="connsiteX1" fmla="*/ 457201 w 3100388"/>
              <a:gd name="connsiteY1" fmla="*/ 1571625 h 2528887"/>
              <a:gd name="connsiteX2" fmla="*/ 1385888 w 3100388"/>
              <a:gd name="connsiteY2" fmla="*/ 1071562 h 2528887"/>
              <a:gd name="connsiteX3" fmla="*/ 2226738 w 3100388"/>
              <a:gd name="connsiteY3" fmla="*/ 703194 h 2528887"/>
              <a:gd name="connsiteX4" fmla="*/ 3100388 w 3100388"/>
              <a:gd name="connsiteY4" fmla="*/ 0 h 2528887"/>
              <a:gd name="connsiteX0" fmla="*/ 0 w 2766434"/>
              <a:gd name="connsiteY0" fmla="*/ 2544789 h 2544789"/>
              <a:gd name="connsiteX1" fmla="*/ 457201 w 2766434"/>
              <a:gd name="connsiteY1" fmla="*/ 1587527 h 2544789"/>
              <a:gd name="connsiteX2" fmla="*/ 1385888 w 2766434"/>
              <a:gd name="connsiteY2" fmla="*/ 1087464 h 2544789"/>
              <a:gd name="connsiteX3" fmla="*/ 2226738 w 2766434"/>
              <a:gd name="connsiteY3" fmla="*/ 719096 h 2544789"/>
              <a:gd name="connsiteX4" fmla="*/ 2766434 w 2766434"/>
              <a:gd name="connsiteY4" fmla="*/ 0 h 254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6434" h="2544789">
                <a:moveTo>
                  <a:pt x="0" y="2544789"/>
                </a:moveTo>
                <a:lnTo>
                  <a:pt x="457201" y="1587527"/>
                </a:lnTo>
                <a:lnTo>
                  <a:pt x="1385888" y="1087464"/>
                </a:lnTo>
                <a:lnTo>
                  <a:pt x="2226738" y="719096"/>
                </a:lnTo>
                <a:lnTo>
                  <a:pt x="276643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56"/>
          <p:cNvSpPr/>
          <p:nvPr/>
        </p:nvSpPr>
        <p:spPr>
          <a:xfrm>
            <a:off x="5304076" y="1986927"/>
            <a:ext cx="1948815" cy="2608151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57575"/>
              <a:gd name="connsiteY0" fmla="*/ 2257425 h 2257425"/>
              <a:gd name="connsiteX1" fmla="*/ 1000125 w 3457575"/>
              <a:gd name="connsiteY1" fmla="*/ 135731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2728913"/>
              <a:gd name="connsiteY0" fmla="*/ 2486025 h 2486025"/>
              <a:gd name="connsiteX1" fmla="*/ 271463 w 2728913"/>
              <a:gd name="connsiteY1" fmla="*/ 1357312 h 2486025"/>
              <a:gd name="connsiteX2" fmla="*/ 1014413 w 2728913"/>
              <a:gd name="connsiteY2" fmla="*/ 671512 h 2486025"/>
              <a:gd name="connsiteX3" fmla="*/ 2257426 w 2728913"/>
              <a:gd name="connsiteY3" fmla="*/ 371476 h 2486025"/>
              <a:gd name="connsiteX4" fmla="*/ 2728913 w 2728913"/>
              <a:gd name="connsiteY4" fmla="*/ 0 h 2486025"/>
              <a:gd name="connsiteX0" fmla="*/ 0 w 2728913"/>
              <a:gd name="connsiteY0" fmla="*/ 2486025 h 2486025"/>
              <a:gd name="connsiteX1" fmla="*/ 285751 w 2728913"/>
              <a:gd name="connsiteY1" fmla="*/ 1571625 h 2486025"/>
              <a:gd name="connsiteX2" fmla="*/ 1014413 w 2728913"/>
              <a:gd name="connsiteY2" fmla="*/ 671512 h 2486025"/>
              <a:gd name="connsiteX3" fmla="*/ 2257426 w 2728913"/>
              <a:gd name="connsiteY3" fmla="*/ 371476 h 2486025"/>
              <a:gd name="connsiteX4" fmla="*/ 2728913 w 2728913"/>
              <a:gd name="connsiteY4" fmla="*/ 0 h 2486025"/>
              <a:gd name="connsiteX0" fmla="*/ 0 w 2728913"/>
              <a:gd name="connsiteY0" fmla="*/ 2486025 h 2486025"/>
              <a:gd name="connsiteX1" fmla="*/ 285751 w 2728913"/>
              <a:gd name="connsiteY1" fmla="*/ 1571625 h 2486025"/>
              <a:gd name="connsiteX2" fmla="*/ 1085850 w 2728913"/>
              <a:gd name="connsiteY2" fmla="*/ 928687 h 2486025"/>
              <a:gd name="connsiteX3" fmla="*/ 2257426 w 2728913"/>
              <a:gd name="connsiteY3" fmla="*/ 371476 h 2486025"/>
              <a:gd name="connsiteX4" fmla="*/ 2728913 w 2728913"/>
              <a:gd name="connsiteY4" fmla="*/ 0 h 2486025"/>
              <a:gd name="connsiteX0" fmla="*/ 0 w 2728913"/>
              <a:gd name="connsiteY0" fmla="*/ 2486025 h 2486025"/>
              <a:gd name="connsiteX1" fmla="*/ 285751 w 2728913"/>
              <a:gd name="connsiteY1" fmla="*/ 1571625 h 2486025"/>
              <a:gd name="connsiteX2" fmla="*/ 1085850 w 2728913"/>
              <a:gd name="connsiteY2" fmla="*/ 928687 h 2486025"/>
              <a:gd name="connsiteX3" fmla="*/ 1914526 w 2728913"/>
              <a:gd name="connsiteY3" fmla="*/ 471489 h 2486025"/>
              <a:gd name="connsiteX4" fmla="*/ 2728913 w 2728913"/>
              <a:gd name="connsiteY4" fmla="*/ 0 h 2486025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1085850 w 2314575"/>
              <a:gd name="connsiteY2" fmla="*/ 1114424 h 2671762"/>
              <a:gd name="connsiteX3" fmla="*/ 1914526 w 2314575"/>
              <a:gd name="connsiteY3" fmla="*/ 657226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1085850 w 2314575"/>
              <a:gd name="connsiteY2" fmla="*/ 1114424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1014413 w 2314575"/>
              <a:gd name="connsiteY2" fmla="*/ 1114424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28675 w 2314575"/>
              <a:gd name="connsiteY2" fmla="*/ 1157287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85825 w 2314575"/>
              <a:gd name="connsiteY2" fmla="*/ 1128712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71538 w 2314575"/>
              <a:gd name="connsiteY2" fmla="*/ 1114425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31782 w 2314575"/>
              <a:gd name="connsiteY2" fmla="*/ 1138279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31782 w 2314575"/>
              <a:gd name="connsiteY2" fmla="*/ 1138279 h 2671762"/>
              <a:gd name="connsiteX3" fmla="*/ 1658594 w 2314575"/>
              <a:gd name="connsiteY3" fmla="*/ 890671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31782 w 2314575"/>
              <a:gd name="connsiteY2" fmla="*/ 1138279 h 2671762"/>
              <a:gd name="connsiteX3" fmla="*/ 1491617 w 2314575"/>
              <a:gd name="connsiteY3" fmla="*/ 898622 h 2671762"/>
              <a:gd name="connsiteX4" fmla="*/ 2314575 w 2314575"/>
              <a:gd name="connsiteY4" fmla="*/ 0 h 2671762"/>
              <a:gd name="connsiteX0" fmla="*/ 0 w 1948815"/>
              <a:gd name="connsiteY0" fmla="*/ 2608151 h 2608151"/>
              <a:gd name="connsiteX1" fmla="*/ 285751 w 1948815"/>
              <a:gd name="connsiteY1" fmla="*/ 1693751 h 2608151"/>
              <a:gd name="connsiteX2" fmla="*/ 831782 w 1948815"/>
              <a:gd name="connsiteY2" fmla="*/ 1074668 h 2608151"/>
              <a:gd name="connsiteX3" fmla="*/ 1491617 w 1948815"/>
              <a:gd name="connsiteY3" fmla="*/ 835011 h 2608151"/>
              <a:gd name="connsiteX4" fmla="*/ 1948815 w 1948815"/>
              <a:gd name="connsiteY4" fmla="*/ 0 h 260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815" h="2608151">
                <a:moveTo>
                  <a:pt x="0" y="2608151"/>
                </a:moveTo>
                <a:lnTo>
                  <a:pt x="285751" y="1693751"/>
                </a:lnTo>
                <a:lnTo>
                  <a:pt x="831782" y="1074668"/>
                </a:lnTo>
                <a:lnTo>
                  <a:pt x="1491617" y="835011"/>
                </a:lnTo>
                <a:lnTo>
                  <a:pt x="19488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57"/>
          <p:cNvSpPr/>
          <p:nvPr/>
        </p:nvSpPr>
        <p:spPr>
          <a:xfrm>
            <a:off x="6928073" y="2118108"/>
            <a:ext cx="1379055" cy="2598584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543300"/>
              <a:gd name="connsiteY0" fmla="*/ 2586037 h 2586037"/>
              <a:gd name="connsiteX1" fmla="*/ 785813 w 3543300"/>
              <a:gd name="connsiteY1" fmla="*/ 1514474 h 2586037"/>
              <a:gd name="connsiteX2" fmla="*/ 1743075 w 3543300"/>
              <a:gd name="connsiteY2" fmla="*/ 1000124 h 2586037"/>
              <a:gd name="connsiteX3" fmla="*/ 2986088 w 3543300"/>
              <a:gd name="connsiteY3" fmla="*/ 700088 h 2586037"/>
              <a:gd name="connsiteX4" fmla="*/ 3543300 w 3543300"/>
              <a:gd name="connsiteY4" fmla="*/ 0 h 2586037"/>
              <a:gd name="connsiteX0" fmla="*/ 0 w 3543300"/>
              <a:gd name="connsiteY0" fmla="*/ 2586037 h 2586037"/>
              <a:gd name="connsiteX1" fmla="*/ 785813 w 3543300"/>
              <a:gd name="connsiteY1" fmla="*/ 1514474 h 2586037"/>
              <a:gd name="connsiteX2" fmla="*/ 1743075 w 3543300"/>
              <a:gd name="connsiteY2" fmla="*/ 1000124 h 2586037"/>
              <a:gd name="connsiteX3" fmla="*/ 2914650 w 3543300"/>
              <a:gd name="connsiteY3" fmla="*/ 885826 h 2586037"/>
              <a:gd name="connsiteX4" fmla="*/ 3543300 w 3543300"/>
              <a:gd name="connsiteY4" fmla="*/ 0 h 2586037"/>
              <a:gd name="connsiteX0" fmla="*/ 0 w 3543300"/>
              <a:gd name="connsiteY0" fmla="*/ 2586037 h 2586037"/>
              <a:gd name="connsiteX1" fmla="*/ 900113 w 3543300"/>
              <a:gd name="connsiteY1" fmla="*/ 1614486 h 2586037"/>
              <a:gd name="connsiteX2" fmla="*/ 1743075 w 3543300"/>
              <a:gd name="connsiteY2" fmla="*/ 1000124 h 2586037"/>
              <a:gd name="connsiteX3" fmla="*/ 2914650 w 3543300"/>
              <a:gd name="connsiteY3" fmla="*/ 885826 h 2586037"/>
              <a:gd name="connsiteX4" fmla="*/ 3543300 w 3543300"/>
              <a:gd name="connsiteY4" fmla="*/ 0 h 2586037"/>
              <a:gd name="connsiteX0" fmla="*/ 0 w 2871787"/>
              <a:gd name="connsiteY0" fmla="*/ 2514599 h 2514599"/>
              <a:gd name="connsiteX1" fmla="*/ 228600 w 2871787"/>
              <a:gd name="connsiteY1" fmla="*/ 1614486 h 2514599"/>
              <a:gd name="connsiteX2" fmla="*/ 1071562 w 2871787"/>
              <a:gd name="connsiteY2" fmla="*/ 1000124 h 2514599"/>
              <a:gd name="connsiteX3" fmla="*/ 2243137 w 2871787"/>
              <a:gd name="connsiteY3" fmla="*/ 885826 h 2514599"/>
              <a:gd name="connsiteX4" fmla="*/ 2871787 w 2871787"/>
              <a:gd name="connsiteY4" fmla="*/ 0 h 2514599"/>
              <a:gd name="connsiteX0" fmla="*/ 0 w 2871787"/>
              <a:gd name="connsiteY0" fmla="*/ 2514599 h 2514599"/>
              <a:gd name="connsiteX1" fmla="*/ 228600 w 2871787"/>
              <a:gd name="connsiteY1" fmla="*/ 1614486 h 2514599"/>
              <a:gd name="connsiteX2" fmla="*/ 1071562 w 2871787"/>
              <a:gd name="connsiteY2" fmla="*/ 1000124 h 2514599"/>
              <a:gd name="connsiteX3" fmla="*/ 1414462 w 2871787"/>
              <a:gd name="connsiteY3" fmla="*/ 714376 h 2514599"/>
              <a:gd name="connsiteX4" fmla="*/ 2871787 w 2871787"/>
              <a:gd name="connsiteY4" fmla="*/ 0 h 2514599"/>
              <a:gd name="connsiteX0" fmla="*/ 0 w 2871787"/>
              <a:gd name="connsiteY0" fmla="*/ 2514599 h 2514599"/>
              <a:gd name="connsiteX1" fmla="*/ 228600 w 2871787"/>
              <a:gd name="connsiteY1" fmla="*/ 1614486 h 2514599"/>
              <a:gd name="connsiteX2" fmla="*/ 714374 w 2871787"/>
              <a:gd name="connsiteY2" fmla="*/ 1057274 h 2514599"/>
              <a:gd name="connsiteX3" fmla="*/ 1414462 w 2871787"/>
              <a:gd name="connsiteY3" fmla="*/ 714376 h 2514599"/>
              <a:gd name="connsiteX4" fmla="*/ 2871787 w 2871787"/>
              <a:gd name="connsiteY4" fmla="*/ 0 h 2514599"/>
              <a:gd name="connsiteX0" fmla="*/ 0 w 2871787"/>
              <a:gd name="connsiteY0" fmla="*/ 2514599 h 2514599"/>
              <a:gd name="connsiteX1" fmla="*/ 200025 w 2871787"/>
              <a:gd name="connsiteY1" fmla="*/ 1643061 h 2514599"/>
              <a:gd name="connsiteX2" fmla="*/ 714374 w 2871787"/>
              <a:gd name="connsiteY2" fmla="*/ 1057274 h 2514599"/>
              <a:gd name="connsiteX3" fmla="*/ 1414462 w 2871787"/>
              <a:gd name="connsiteY3" fmla="*/ 714376 h 2514599"/>
              <a:gd name="connsiteX4" fmla="*/ 2871787 w 2871787"/>
              <a:gd name="connsiteY4" fmla="*/ 0 h 2514599"/>
              <a:gd name="connsiteX0" fmla="*/ 0 w 1657350"/>
              <a:gd name="connsiteY0" fmla="*/ 2686049 h 2686049"/>
              <a:gd name="connsiteX1" fmla="*/ 200025 w 1657350"/>
              <a:gd name="connsiteY1" fmla="*/ 1814511 h 2686049"/>
              <a:gd name="connsiteX2" fmla="*/ 714374 w 1657350"/>
              <a:gd name="connsiteY2" fmla="*/ 1228724 h 2686049"/>
              <a:gd name="connsiteX3" fmla="*/ 1414462 w 1657350"/>
              <a:gd name="connsiteY3" fmla="*/ 885826 h 2686049"/>
              <a:gd name="connsiteX4" fmla="*/ 1657350 w 1657350"/>
              <a:gd name="connsiteY4" fmla="*/ 0 h 2686049"/>
              <a:gd name="connsiteX0" fmla="*/ 0 w 1657350"/>
              <a:gd name="connsiteY0" fmla="*/ 2686049 h 2686049"/>
              <a:gd name="connsiteX1" fmla="*/ 200025 w 1657350"/>
              <a:gd name="connsiteY1" fmla="*/ 1814511 h 2686049"/>
              <a:gd name="connsiteX2" fmla="*/ 579202 w 1657350"/>
              <a:gd name="connsiteY2" fmla="*/ 1395702 h 2686049"/>
              <a:gd name="connsiteX3" fmla="*/ 1414462 w 1657350"/>
              <a:gd name="connsiteY3" fmla="*/ 885826 h 2686049"/>
              <a:gd name="connsiteX4" fmla="*/ 1657350 w 1657350"/>
              <a:gd name="connsiteY4" fmla="*/ 0 h 2686049"/>
              <a:gd name="connsiteX0" fmla="*/ 0 w 1657350"/>
              <a:gd name="connsiteY0" fmla="*/ 2686049 h 2686049"/>
              <a:gd name="connsiteX1" fmla="*/ 200025 w 1657350"/>
              <a:gd name="connsiteY1" fmla="*/ 1814511 h 2686049"/>
              <a:gd name="connsiteX2" fmla="*/ 579202 w 1657350"/>
              <a:gd name="connsiteY2" fmla="*/ 1395702 h 2686049"/>
              <a:gd name="connsiteX3" fmla="*/ 1080507 w 1657350"/>
              <a:gd name="connsiteY3" fmla="*/ 981242 h 2686049"/>
              <a:gd name="connsiteX4" fmla="*/ 1657350 w 1657350"/>
              <a:gd name="connsiteY4" fmla="*/ 0 h 2686049"/>
              <a:gd name="connsiteX0" fmla="*/ 0 w 1379055"/>
              <a:gd name="connsiteY0" fmla="*/ 2598584 h 2598584"/>
              <a:gd name="connsiteX1" fmla="*/ 200025 w 1379055"/>
              <a:gd name="connsiteY1" fmla="*/ 1727046 h 2598584"/>
              <a:gd name="connsiteX2" fmla="*/ 579202 w 1379055"/>
              <a:gd name="connsiteY2" fmla="*/ 1308237 h 2598584"/>
              <a:gd name="connsiteX3" fmla="*/ 1080507 w 1379055"/>
              <a:gd name="connsiteY3" fmla="*/ 893777 h 2598584"/>
              <a:gd name="connsiteX4" fmla="*/ 1379055 w 1379055"/>
              <a:gd name="connsiteY4" fmla="*/ 0 h 25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055" h="2598584">
                <a:moveTo>
                  <a:pt x="0" y="2598584"/>
                </a:moveTo>
                <a:lnTo>
                  <a:pt x="200025" y="1727046"/>
                </a:lnTo>
                <a:lnTo>
                  <a:pt x="579202" y="1308237"/>
                </a:lnTo>
                <a:lnTo>
                  <a:pt x="1080507" y="893777"/>
                </a:lnTo>
                <a:lnTo>
                  <a:pt x="13790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59"/>
          <p:cNvSpPr/>
          <p:nvPr/>
        </p:nvSpPr>
        <p:spPr>
          <a:xfrm>
            <a:off x="2441717" y="2804406"/>
            <a:ext cx="5786967" cy="1521423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743075 w 3414712"/>
              <a:gd name="connsiteY2" fmla="*/ 771525 h 2357438"/>
              <a:gd name="connsiteX3" fmla="*/ 2986088 w 3414712"/>
              <a:gd name="connsiteY3" fmla="*/ 471489 h 2357438"/>
              <a:gd name="connsiteX4" fmla="*/ 3414712 w 3414712"/>
              <a:gd name="connsiteY4" fmla="*/ 0 h 2357438"/>
              <a:gd name="connsiteX0" fmla="*/ 4886324 w 4886324"/>
              <a:gd name="connsiteY0" fmla="*/ 2757488 h 2757488"/>
              <a:gd name="connsiteX1" fmla="*/ 0 w 4886324"/>
              <a:gd name="connsiteY1" fmla="*/ 1285875 h 2757488"/>
              <a:gd name="connsiteX2" fmla="*/ 957262 w 4886324"/>
              <a:gd name="connsiteY2" fmla="*/ 771525 h 2757488"/>
              <a:gd name="connsiteX3" fmla="*/ 2200275 w 4886324"/>
              <a:gd name="connsiteY3" fmla="*/ 471489 h 2757488"/>
              <a:gd name="connsiteX4" fmla="*/ 2628899 w 4886324"/>
              <a:gd name="connsiteY4" fmla="*/ 0 h 2757488"/>
              <a:gd name="connsiteX0" fmla="*/ 3929062 w 3929062"/>
              <a:gd name="connsiteY0" fmla="*/ 2757488 h 2757488"/>
              <a:gd name="connsiteX1" fmla="*/ 2986088 w 3929062"/>
              <a:gd name="connsiteY1" fmla="*/ 1900238 h 2757488"/>
              <a:gd name="connsiteX2" fmla="*/ 0 w 3929062"/>
              <a:gd name="connsiteY2" fmla="*/ 771525 h 2757488"/>
              <a:gd name="connsiteX3" fmla="*/ 1243013 w 3929062"/>
              <a:gd name="connsiteY3" fmla="*/ 471489 h 2757488"/>
              <a:gd name="connsiteX4" fmla="*/ 1671637 w 3929062"/>
              <a:gd name="connsiteY4" fmla="*/ 0 h 2757488"/>
              <a:gd name="connsiteX0" fmla="*/ 2686049 w 2686049"/>
              <a:gd name="connsiteY0" fmla="*/ 2757488 h 2757488"/>
              <a:gd name="connsiteX1" fmla="*/ 1743075 w 2686049"/>
              <a:gd name="connsiteY1" fmla="*/ 1900238 h 2757488"/>
              <a:gd name="connsiteX2" fmla="*/ 271462 w 2686049"/>
              <a:gd name="connsiteY2" fmla="*/ 1728788 h 2757488"/>
              <a:gd name="connsiteX3" fmla="*/ 0 w 2686049"/>
              <a:gd name="connsiteY3" fmla="*/ 471489 h 2757488"/>
              <a:gd name="connsiteX4" fmla="*/ 428624 w 2686049"/>
              <a:gd name="connsiteY4" fmla="*/ 0 h 2757488"/>
              <a:gd name="connsiteX0" fmla="*/ 4071936 w 4071936"/>
              <a:gd name="connsiteY0" fmla="*/ 2757488 h 2757488"/>
              <a:gd name="connsiteX1" fmla="*/ 3128962 w 4071936"/>
              <a:gd name="connsiteY1" fmla="*/ 1900238 h 2757488"/>
              <a:gd name="connsiteX2" fmla="*/ 1657349 w 4071936"/>
              <a:gd name="connsiteY2" fmla="*/ 1728788 h 2757488"/>
              <a:gd name="connsiteX3" fmla="*/ 0 w 4071936"/>
              <a:gd name="connsiteY3" fmla="*/ 1571626 h 2757488"/>
              <a:gd name="connsiteX4" fmla="*/ 1814511 w 4071936"/>
              <a:gd name="connsiteY4" fmla="*/ 0 h 2757488"/>
              <a:gd name="connsiteX0" fmla="*/ 5043488 w 5043488"/>
              <a:gd name="connsiteY0" fmla="*/ 1585913 h 1585913"/>
              <a:gd name="connsiteX1" fmla="*/ 4100514 w 5043488"/>
              <a:gd name="connsiteY1" fmla="*/ 728663 h 1585913"/>
              <a:gd name="connsiteX2" fmla="*/ 2628901 w 5043488"/>
              <a:gd name="connsiteY2" fmla="*/ 557213 h 1585913"/>
              <a:gd name="connsiteX3" fmla="*/ 971552 w 5043488"/>
              <a:gd name="connsiteY3" fmla="*/ 400051 h 1585913"/>
              <a:gd name="connsiteX4" fmla="*/ 0 w 5043488"/>
              <a:gd name="connsiteY4" fmla="*/ 0 h 1585913"/>
              <a:gd name="connsiteX0" fmla="*/ 5243513 w 5243513"/>
              <a:gd name="connsiteY0" fmla="*/ 1200151 h 1200151"/>
              <a:gd name="connsiteX1" fmla="*/ 4100514 w 5243513"/>
              <a:gd name="connsiteY1" fmla="*/ 728663 h 1200151"/>
              <a:gd name="connsiteX2" fmla="*/ 2628901 w 5243513"/>
              <a:gd name="connsiteY2" fmla="*/ 557213 h 1200151"/>
              <a:gd name="connsiteX3" fmla="*/ 971552 w 5243513"/>
              <a:gd name="connsiteY3" fmla="*/ 400051 h 1200151"/>
              <a:gd name="connsiteX4" fmla="*/ 0 w 5243513"/>
              <a:gd name="connsiteY4" fmla="*/ 0 h 1200151"/>
              <a:gd name="connsiteX0" fmla="*/ 5329292 w 5329292"/>
              <a:gd name="connsiteY0" fmla="*/ 1231857 h 1231857"/>
              <a:gd name="connsiteX1" fmla="*/ 4186293 w 5329292"/>
              <a:gd name="connsiteY1" fmla="*/ 760369 h 1231857"/>
              <a:gd name="connsiteX2" fmla="*/ 2714680 w 5329292"/>
              <a:gd name="connsiteY2" fmla="*/ 588919 h 1231857"/>
              <a:gd name="connsiteX3" fmla="*/ 1057331 w 5329292"/>
              <a:gd name="connsiteY3" fmla="*/ 431757 h 1231857"/>
              <a:gd name="connsiteX4" fmla="*/ 85779 w 5329292"/>
              <a:gd name="connsiteY4" fmla="*/ 31706 h 1231857"/>
              <a:gd name="connsiteX5" fmla="*/ 42387 w 5329292"/>
              <a:gd name="connsiteY5" fmla="*/ 24759 h 1231857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721323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678460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6967" h="1521423">
                <a:moveTo>
                  <a:pt x="5786967" y="1521423"/>
                </a:moveTo>
                <a:lnTo>
                  <a:pt x="4643968" y="1049935"/>
                </a:lnTo>
                <a:lnTo>
                  <a:pt x="3172355" y="878485"/>
                </a:lnTo>
                <a:lnTo>
                  <a:pt x="1515006" y="678460"/>
                </a:lnTo>
                <a:lnTo>
                  <a:pt x="543454" y="321272"/>
                </a:lnTo>
                <a:cubicBezTo>
                  <a:pt x="374297" y="253439"/>
                  <a:pt x="9040" y="144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60"/>
          <p:cNvSpPr/>
          <p:nvPr/>
        </p:nvSpPr>
        <p:spPr>
          <a:xfrm>
            <a:off x="3065074" y="2484523"/>
            <a:ext cx="5386917" cy="1392836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743075 w 3414712"/>
              <a:gd name="connsiteY2" fmla="*/ 771525 h 2357438"/>
              <a:gd name="connsiteX3" fmla="*/ 2986088 w 3414712"/>
              <a:gd name="connsiteY3" fmla="*/ 471489 h 2357438"/>
              <a:gd name="connsiteX4" fmla="*/ 3414712 w 3414712"/>
              <a:gd name="connsiteY4" fmla="*/ 0 h 2357438"/>
              <a:gd name="connsiteX0" fmla="*/ 4886324 w 4886324"/>
              <a:gd name="connsiteY0" fmla="*/ 2757488 h 2757488"/>
              <a:gd name="connsiteX1" fmla="*/ 0 w 4886324"/>
              <a:gd name="connsiteY1" fmla="*/ 1285875 h 2757488"/>
              <a:gd name="connsiteX2" fmla="*/ 957262 w 4886324"/>
              <a:gd name="connsiteY2" fmla="*/ 771525 h 2757488"/>
              <a:gd name="connsiteX3" fmla="*/ 2200275 w 4886324"/>
              <a:gd name="connsiteY3" fmla="*/ 471489 h 2757488"/>
              <a:gd name="connsiteX4" fmla="*/ 2628899 w 4886324"/>
              <a:gd name="connsiteY4" fmla="*/ 0 h 2757488"/>
              <a:gd name="connsiteX0" fmla="*/ 3929062 w 3929062"/>
              <a:gd name="connsiteY0" fmla="*/ 2757488 h 2757488"/>
              <a:gd name="connsiteX1" fmla="*/ 2986088 w 3929062"/>
              <a:gd name="connsiteY1" fmla="*/ 1900238 h 2757488"/>
              <a:gd name="connsiteX2" fmla="*/ 0 w 3929062"/>
              <a:gd name="connsiteY2" fmla="*/ 771525 h 2757488"/>
              <a:gd name="connsiteX3" fmla="*/ 1243013 w 3929062"/>
              <a:gd name="connsiteY3" fmla="*/ 471489 h 2757488"/>
              <a:gd name="connsiteX4" fmla="*/ 1671637 w 3929062"/>
              <a:gd name="connsiteY4" fmla="*/ 0 h 2757488"/>
              <a:gd name="connsiteX0" fmla="*/ 2686049 w 2686049"/>
              <a:gd name="connsiteY0" fmla="*/ 2757488 h 2757488"/>
              <a:gd name="connsiteX1" fmla="*/ 1743075 w 2686049"/>
              <a:gd name="connsiteY1" fmla="*/ 1900238 h 2757488"/>
              <a:gd name="connsiteX2" fmla="*/ 271462 w 2686049"/>
              <a:gd name="connsiteY2" fmla="*/ 1728788 h 2757488"/>
              <a:gd name="connsiteX3" fmla="*/ 0 w 2686049"/>
              <a:gd name="connsiteY3" fmla="*/ 471489 h 2757488"/>
              <a:gd name="connsiteX4" fmla="*/ 428624 w 2686049"/>
              <a:gd name="connsiteY4" fmla="*/ 0 h 2757488"/>
              <a:gd name="connsiteX0" fmla="*/ 4071936 w 4071936"/>
              <a:gd name="connsiteY0" fmla="*/ 2757488 h 2757488"/>
              <a:gd name="connsiteX1" fmla="*/ 3128962 w 4071936"/>
              <a:gd name="connsiteY1" fmla="*/ 1900238 h 2757488"/>
              <a:gd name="connsiteX2" fmla="*/ 1657349 w 4071936"/>
              <a:gd name="connsiteY2" fmla="*/ 1728788 h 2757488"/>
              <a:gd name="connsiteX3" fmla="*/ 0 w 4071936"/>
              <a:gd name="connsiteY3" fmla="*/ 1571626 h 2757488"/>
              <a:gd name="connsiteX4" fmla="*/ 1814511 w 4071936"/>
              <a:gd name="connsiteY4" fmla="*/ 0 h 2757488"/>
              <a:gd name="connsiteX0" fmla="*/ 5043488 w 5043488"/>
              <a:gd name="connsiteY0" fmla="*/ 1585913 h 1585913"/>
              <a:gd name="connsiteX1" fmla="*/ 4100514 w 5043488"/>
              <a:gd name="connsiteY1" fmla="*/ 728663 h 1585913"/>
              <a:gd name="connsiteX2" fmla="*/ 2628901 w 5043488"/>
              <a:gd name="connsiteY2" fmla="*/ 557213 h 1585913"/>
              <a:gd name="connsiteX3" fmla="*/ 971552 w 5043488"/>
              <a:gd name="connsiteY3" fmla="*/ 400051 h 1585913"/>
              <a:gd name="connsiteX4" fmla="*/ 0 w 5043488"/>
              <a:gd name="connsiteY4" fmla="*/ 0 h 1585913"/>
              <a:gd name="connsiteX0" fmla="*/ 5243513 w 5243513"/>
              <a:gd name="connsiteY0" fmla="*/ 1200151 h 1200151"/>
              <a:gd name="connsiteX1" fmla="*/ 4100514 w 5243513"/>
              <a:gd name="connsiteY1" fmla="*/ 728663 h 1200151"/>
              <a:gd name="connsiteX2" fmla="*/ 2628901 w 5243513"/>
              <a:gd name="connsiteY2" fmla="*/ 557213 h 1200151"/>
              <a:gd name="connsiteX3" fmla="*/ 971552 w 5243513"/>
              <a:gd name="connsiteY3" fmla="*/ 400051 h 1200151"/>
              <a:gd name="connsiteX4" fmla="*/ 0 w 5243513"/>
              <a:gd name="connsiteY4" fmla="*/ 0 h 1200151"/>
              <a:gd name="connsiteX0" fmla="*/ 5329292 w 5329292"/>
              <a:gd name="connsiteY0" fmla="*/ 1231857 h 1231857"/>
              <a:gd name="connsiteX1" fmla="*/ 4186293 w 5329292"/>
              <a:gd name="connsiteY1" fmla="*/ 760369 h 1231857"/>
              <a:gd name="connsiteX2" fmla="*/ 2714680 w 5329292"/>
              <a:gd name="connsiteY2" fmla="*/ 588919 h 1231857"/>
              <a:gd name="connsiteX3" fmla="*/ 1057331 w 5329292"/>
              <a:gd name="connsiteY3" fmla="*/ 431757 h 1231857"/>
              <a:gd name="connsiteX4" fmla="*/ 85779 w 5329292"/>
              <a:gd name="connsiteY4" fmla="*/ 31706 h 1231857"/>
              <a:gd name="connsiteX5" fmla="*/ 42387 w 5329292"/>
              <a:gd name="connsiteY5" fmla="*/ 24759 h 1231857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721323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678460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678460 h 1521423"/>
              <a:gd name="connsiteX4" fmla="*/ 1243542 w 5786967"/>
              <a:gd name="connsiteY4" fmla="*/ 607022 h 1521423"/>
              <a:gd name="connsiteX5" fmla="*/ 0 w 5786967"/>
              <a:gd name="connsiteY5" fmla="*/ 0 h 1521423"/>
              <a:gd name="connsiteX0" fmla="*/ 5401205 w 5401205"/>
              <a:gd name="connsiteY0" fmla="*/ 1207098 h 1207098"/>
              <a:gd name="connsiteX1" fmla="*/ 4258206 w 5401205"/>
              <a:gd name="connsiteY1" fmla="*/ 735610 h 1207098"/>
              <a:gd name="connsiteX2" fmla="*/ 2786593 w 5401205"/>
              <a:gd name="connsiteY2" fmla="*/ 564160 h 1207098"/>
              <a:gd name="connsiteX3" fmla="*/ 1129244 w 5401205"/>
              <a:gd name="connsiteY3" fmla="*/ 364135 h 1207098"/>
              <a:gd name="connsiteX4" fmla="*/ 857780 w 5401205"/>
              <a:gd name="connsiteY4" fmla="*/ 292697 h 1207098"/>
              <a:gd name="connsiteX5" fmla="*/ 0 w 5401205"/>
              <a:gd name="connsiteY5" fmla="*/ 0 h 1207098"/>
              <a:gd name="connsiteX0" fmla="*/ 5401205 w 5401205"/>
              <a:gd name="connsiteY0" fmla="*/ 1207098 h 1207098"/>
              <a:gd name="connsiteX1" fmla="*/ 4258206 w 5401205"/>
              <a:gd name="connsiteY1" fmla="*/ 735610 h 1207098"/>
              <a:gd name="connsiteX2" fmla="*/ 2786593 w 5401205"/>
              <a:gd name="connsiteY2" fmla="*/ 564160 h 1207098"/>
              <a:gd name="connsiteX3" fmla="*/ 1129244 w 5401205"/>
              <a:gd name="connsiteY3" fmla="*/ 364135 h 1207098"/>
              <a:gd name="connsiteX4" fmla="*/ 643467 w 5401205"/>
              <a:gd name="connsiteY4" fmla="*/ 206972 h 1207098"/>
              <a:gd name="connsiteX5" fmla="*/ 0 w 5401205"/>
              <a:gd name="connsiteY5" fmla="*/ 0 h 1207098"/>
              <a:gd name="connsiteX0" fmla="*/ 5401205 w 5401205"/>
              <a:gd name="connsiteY0" fmla="*/ 1207098 h 1207098"/>
              <a:gd name="connsiteX1" fmla="*/ 4258206 w 5401205"/>
              <a:gd name="connsiteY1" fmla="*/ 735610 h 1207098"/>
              <a:gd name="connsiteX2" fmla="*/ 2786593 w 5401205"/>
              <a:gd name="connsiteY2" fmla="*/ 564160 h 1207098"/>
              <a:gd name="connsiteX3" fmla="*/ 1786469 w 5401205"/>
              <a:gd name="connsiteY3" fmla="*/ 507010 h 1207098"/>
              <a:gd name="connsiteX4" fmla="*/ 643467 w 5401205"/>
              <a:gd name="connsiteY4" fmla="*/ 206972 h 1207098"/>
              <a:gd name="connsiteX5" fmla="*/ 0 w 5401205"/>
              <a:gd name="connsiteY5" fmla="*/ 0 h 1207098"/>
              <a:gd name="connsiteX0" fmla="*/ 5401205 w 5401205"/>
              <a:gd name="connsiteY0" fmla="*/ 1207098 h 1207098"/>
              <a:gd name="connsiteX1" fmla="*/ 4258206 w 5401205"/>
              <a:gd name="connsiteY1" fmla="*/ 735610 h 1207098"/>
              <a:gd name="connsiteX2" fmla="*/ 3058055 w 5401205"/>
              <a:gd name="connsiteY2" fmla="*/ 707035 h 1207098"/>
              <a:gd name="connsiteX3" fmla="*/ 1786469 w 5401205"/>
              <a:gd name="connsiteY3" fmla="*/ 507010 h 1207098"/>
              <a:gd name="connsiteX4" fmla="*/ 643467 w 5401205"/>
              <a:gd name="connsiteY4" fmla="*/ 206972 h 1207098"/>
              <a:gd name="connsiteX5" fmla="*/ 0 w 5401205"/>
              <a:gd name="connsiteY5" fmla="*/ 0 h 1207098"/>
              <a:gd name="connsiteX0" fmla="*/ 5401205 w 5401205"/>
              <a:gd name="connsiteY0" fmla="*/ 1207098 h 1207098"/>
              <a:gd name="connsiteX1" fmla="*/ 4443943 w 5401205"/>
              <a:gd name="connsiteY1" fmla="*/ 935635 h 1207098"/>
              <a:gd name="connsiteX2" fmla="*/ 3058055 w 5401205"/>
              <a:gd name="connsiteY2" fmla="*/ 707035 h 1207098"/>
              <a:gd name="connsiteX3" fmla="*/ 1786469 w 5401205"/>
              <a:gd name="connsiteY3" fmla="*/ 507010 h 1207098"/>
              <a:gd name="connsiteX4" fmla="*/ 643467 w 5401205"/>
              <a:gd name="connsiteY4" fmla="*/ 206972 h 1207098"/>
              <a:gd name="connsiteX5" fmla="*/ 0 w 5401205"/>
              <a:gd name="connsiteY5" fmla="*/ 0 h 1207098"/>
              <a:gd name="connsiteX0" fmla="*/ 5386917 w 5386917"/>
              <a:gd name="connsiteY0" fmla="*/ 1392836 h 1392836"/>
              <a:gd name="connsiteX1" fmla="*/ 4443943 w 5386917"/>
              <a:gd name="connsiteY1" fmla="*/ 935635 h 1392836"/>
              <a:gd name="connsiteX2" fmla="*/ 3058055 w 5386917"/>
              <a:gd name="connsiteY2" fmla="*/ 707035 h 1392836"/>
              <a:gd name="connsiteX3" fmla="*/ 1786469 w 5386917"/>
              <a:gd name="connsiteY3" fmla="*/ 507010 h 1392836"/>
              <a:gd name="connsiteX4" fmla="*/ 643467 w 5386917"/>
              <a:gd name="connsiteY4" fmla="*/ 206972 h 1392836"/>
              <a:gd name="connsiteX5" fmla="*/ 0 w 5386917"/>
              <a:gd name="connsiteY5" fmla="*/ 0 h 1392836"/>
              <a:gd name="connsiteX0" fmla="*/ 5386917 w 5386917"/>
              <a:gd name="connsiteY0" fmla="*/ 1392836 h 1392836"/>
              <a:gd name="connsiteX1" fmla="*/ 4443943 w 5386917"/>
              <a:gd name="connsiteY1" fmla="*/ 935635 h 1392836"/>
              <a:gd name="connsiteX2" fmla="*/ 3058055 w 5386917"/>
              <a:gd name="connsiteY2" fmla="*/ 635597 h 1392836"/>
              <a:gd name="connsiteX3" fmla="*/ 1786469 w 5386917"/>
              <a:gd name="connsiteY3" fmla="*/ 507010 h 1392836"/>
              <a:gd name="connsiteX4" fmla="*/ 643467 w 5386917"/>
              <a:gd name="connsiteY4" fmla="*/ 206972 h 1392836"/>
              <a:gd name="connsiteX5" fmla="*/ 0 w 5386917"/>
              <a:gd name="connsiteY5" fmla="*/ 0 h 1392836"/>
              <a:gd name="connsiteX0" fmla="*/ 5386917 w 5386917"/>
              <a:gd name="connsiteY0" fmla="*/ 1392836 h 1392836"/>
              <a:gd name="connsiteX1" fmla="*/ 4443943 w 5386917"/>
              <a:gd name="connsiteY1" fmla="*/ 935635 h 1392836"/>
              <a:gd name="connsiteX2" fmla="*/ 3058055 w 5386917"/>
              <a:gd name="connsiteY2" fmla="*/ 564159 h 1392836"/>
              <a:gd name="connsiteX3" fmla="*/ 1786469 w 5386917"/>
              <a:gd name="connsiteY3" fmla="*/ 507010 h 1392836"/>
              <a:gd name="connsiteX4" fmla="*/ 643467 w 5386917"/>
              <a:gd name="connsiteY4" fmla="*/ 206972 h 1392836"/>
              <a:gd name="connsiteX5" fmla="*/ 0 w 5386917"/>
              <a:gd name="connsiteY5" fmla="*/ 0 h 13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6917" h="1392836">
                <a:moveTo>
                  <a:pt x="5386917" y="1392836"/>
                </a:moveTo>
                <a:lnTo>
                  <a:pt x="4443943" y="935635"/>
                </a:lnTo>
                <a:lnTo>
                  <a:pt x="3058055" y="564159"/>
                </a:lnTo>
                <a:lnTo>
                  <a:pt x="1786469" y="507010"/>
                </a:lnTo>
                <a:lnTo>
                  <a:pt x="643467" y="206972"/>
                </a:lnTo>
                <a:cubicBezTo>
                  <a:pt x="474310" y="139139"/>
                  <a:pt x="9040" y="144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61"/>
          <p:cNvSpPr/>
          <p:nvPr/>
        </p:nvSpPr>
        <p:spPr>
          <a:xfrm>
            <a:off x="3847854" y="2106054"/>
            <a:ext cx="4813589" cy="1176838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743075 w 3414712"/>
              <a:gd name="connsiteY2" fmla="*/ 771525 h 2357438"/>
              <a:gd name="connsiteX3" fmla="*/ 2986088 w 3414712"/>
              <a:gd name="connsiteY3" fmla="*/ 471489 h 2357438"/>
              <a:gd name="connsiteX4" fmla="*/ 3414712 w 3414712"/>
              <a:gd name="connsiteY4" fmla="*/ 0 h 2357438"/>
              <a:gd name="connsiteX0" fmla="*/ 4886324 w 4886324"/>
              <a:gd name="connsiteY0" fmla="*/ 2757488 h 2757488"/>
              <a:gd name="connsiteX1" fmla="*/ 0 w 4886324"/>
              <a:gd name="connsiteY1" fmla="*/ 1285875 h 2757488"/>
              <a:gd name="connsiteX2" fmla="*/ 957262 w 4886324"/>
              <a:gd name="connsiteY2" fmla="*/ 771525 h 2757488"/>
              <a:gd name="connsiteX3" fmla="*/ 2200275 w 4886324"/>
              <a:gd name="connsiteY3" fmla="*/ 471489 h 2757488"/>
              <a:gd name="connsiteX4" fmla="*/ 2628899 w 4886324"/>
              <a:gd name="connsiteY4" fmla="*/ 0 h 2757488"/>
              <a:gd name="connsiteX0" fmla="*/ 3929062 w 3929062"/>
              <a:gd name="connsiteY0" fmla="*/ 2757488 h 2757488"/>
              <a:gd name="connsiteX1" fmla="*/ 2986088 w 3929062"/>
              <a:gd name="connsiteY1" fmla="*/ 1900238 h 2757488"/>
              <a:gd name="connsiteX2" fmla="*/ 0 w 3929062"/>
              <a:gd name="connsiteY2" fmla="*/ 771525 h 2757488"/>
              <a:gd name="connsiteX3" fmla="*/ 1243013 w 3929062"/>
              <a:gd name="connsiteY3" fmla="*/ 471489 h 2757488"/>
              <a:gd name="connsiteX4" fmla="*/ 1671637 w 3929062"/>
              <a:gd name="connsiteY4" fmla="*/ 0 h 2757488"/>
              <a:gd name="connsiteX0" fmla="*/ 2686049 w 2686049"/>
              <a:gd name="connsiteY0" fmla="*/ 2757488 h 2757488"/>
              <a:gd name="connsiteX1" fmla="*/ 1743075 w 2686049"/>
              <a:gd name="connsiteY1" fmla="*/ 1900238 h 2757488"/>
              <a:gd name="connsiteX2" fmla="*/ 271462 w 2686049"/>
              <a:gd name="connsiteY2" fmla="*/ 1728788 h 2757488"/>
              <a:gd name="connsiteX3" fmla="*/ 0 w 2686049"/>
              <a:gd name="connsiteY3" fmla="*/ 471489 h 2757488"/>
              <a:gd name="connsiteX4" fmla="*/ 428624 w 2686049"/>
              <a:gd name="connsiteY4" fmla="*/ 0 h 2757488"/>
              <a:gd name="connsiteX0" fmla="*/ 4071936 w 4071936"/>
              <a:gd name="connsiteY0" fmla="*/ 2757488 h 2757488"/>
              <a:gd name="connsiteX1" fmla="*/ 3128962 w 4071936"/>
              <a:gd name="connsiteY1" fmla="*/ 1900238 h 2757488"/>
              <a:gd name="connsiteX2" fmla="*/ 1657349 w 4071936"/>
              <a:gd name="connsiteY2" fmla="*/ 1728788 h 2757488"/>
              <a:gd name="connsiteX3" fmla="*/ 0 w 4071936"/>
              <a:gd name="connsiteY3" fmla="*/ 1571626 h 2757488"/>
              <a:gd name="connsiteX4" fmla="*/ 1814511 w 4071936"/>
              <a:gd name="connsiteY4" fmla="*/ 0 h 2757488"/>
              <a:gd name="connsiteX0" fmla="*/ 5043488 w 5043488"/>
              <a:gd name="connsiteY0" fmla="*/ 1585913 h 1585913"/>
              <a:gd name="connsiteX1" fmla="*/ 4100514 w 5043488"/>
              <a:gd name="connsiteY1" fmla="*/ 728663 h 1585913"/>
              <a:gd name="connsiteX2" fmla="*/ 2628901 w 5043488"/>
              <a:gd name="connsiteY2" fmla="*/ 557213 h 1585913"/>
              <a:gd name="connsiteX3" fmla="*/ 971552 w 5043488"/>
              <a:gd name="connsiteY3" fmla="*/ 400051 h 1585913"/>
              <a:gd name="connsiteX4" fmla="*/ 0 w 5043488"/>
              <a:gd name="connsiteY4" fmla="*/ 0 h 1585913"/>
              <a:gd name="connsiteX0" fmla="*/ 5243513 w 5243513"/>
              <a:gd name="connsiteY0" fmla="*/ 1200151 h 1200151"/>
              <a:gd name="connsiteX1" fmla="*/ 4100514 w 5243513"/>
              <a:gd name="connsiteY1" fmla="*/ 728663 h 1200151"/>
              <a:gd name="connsiteX2" fmla="*/ 2628901 w 5243513"/>
              <a:gd name="connsiteY2" fmla="*/ 557213 h 1200151"/>
              <a:gd name="connsiteX3" fmla="*/ 971552 w 5243513"/>
              <a:gd name="connsiteY3" fmla="*/ 400051 h 1200151"/>
              <a:gd name="connsiteX4" fmla="*/ 0 w 5243513"/>
              <a:gd name="connsiteY4" fmla="*/ 0 h 1200151"/>
              <a:gd name="connsiteX0" fmla="*/ 5329292 w 5329292"/>
              <a:gd name="connsiteY0" fmla="*/ 1231857 h 1231857"/>
              <a:gd name="connsiteX1" fmla="*/ 4186293 w 5329292"/>
              <a:gd name="connsiteY1" fmla="*/ 760369 h 1231857"/>
              <a:gd name="connsiteX2" fmla="*/ 2714680 w 5329292"/>
              <a:gd name="connsiteY2" fmla="*/ 588919 h 1231857"/>
              <a:gd name="connsiteX3" fmla="*/ 1057331 w 5329292"/>
              <a:gd name="connsiteY3" fmla="*/ 431757 h 1231857"/>
              <a:gd name="connsiteX4" fmla="*/ 85779 w 5329292"/>
              <a:gd name="connsiteY4" fmla="*/ 31706 h 1231857"/>
              <a:gd name="connsiteX5" fmla="*/ 42387 w 5329292"/>
              <a:gd name="connsiteY5" fmla="*/ 24759 h 1231857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721323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678460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2373747 w 5786967"/>
              <a:gd name="connsiteY3" fmla="*/ 901097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2373747 w 5786967"/>
              <a:gd name="connsiteY3" fmla="*/ 901097 h 1521423"/>
              <a:gd name="connsiteX4" fmla="*/ 1545318 w 5786967"/>
              <a:gd name="connsiteY4" fmla="*/ 702935 h 1521423"/>
              <a:gd name="connsiteX5" fmla="*/ 0 w 5786967"/>
              <a:gd name="connsiteY5" fmla="*/ 0 h 1521423"/>
              <a:gd name="connsiteX0" fmla="*/ 4999788 w 4999788"/>
              <a:gd name="connsiteY0" fmla="*/ 933027 h 933027"/>
              <a:gd name="connsiteX1" fmla="*/ 3856789 w 4999788"/>
              <a:gd name="connsiteY1" fmla="*/ 461539 h 933027"/>
              <a:gd name="connsiteX2" fmla="*/ 2385176 w 4999788"/>
              <a:gd name="connsiteY2" fmla="*/ 290089 h 933027"/>
              <a:gd name="connsiteX3" fmla="*/ 1586568 w 4999788"/>
              <a:gd name="connsiteY3" fmla="*/ 312701 h 933027"/>
              <a:gd name="connsiteX4" fmla="*/ 758139 w 4999788"/>
              <a:gd name="connsiteY4" fmla="*/ 114539 h 933027"/>
              <a:gd name="connsiteX5" fmla="*/ 0 w 4999788"/>
              <a:gd name="connsiteY5" fmla="*/ 0 h 933027"/>
              <a:gd name="connsiteX0" fmla="*/ 4999788 w 4999788"/>
              <a:gd name="connsiteY0" fmla="*/ 933027 h 933027"/>
              <a:gd name="connsiteX1" fmla="*/ 3856789 w 4999788"/>
              <a:gd name="connsiteY1" fmla="*/ 461539 h 933027"/>
              <a:gd name="connsiteX2" fmla="*/ 2385176 w 4999788"/>
              <a:gd name="connsiteY2" fmla="*/ 290089 h 933027"/>
              <a:gd name="connsiteX3" fmla="*/ 2047744 w 4999788"/>
              <a:gd name="connsiteY3" fmla="*/ 392214 h 933027"/>
              <a:gd name="connsiteX4" fmla="*/ 758139 w 4999788"/>
              <a:gd name="connsiteY4" fmla="*/ 114539 h 933027"/>
              <a:gd name="connsiteX5" fmla="*/ 0 w 4999788"/>
              <a:gd name="connsiteY5" fmla="*/ 0 h 933027"/>
              <a:gd name="connsiteX0" fmla="*/ 4999788 w 4999788"/>
              <a:gd name="connsiteY0" fmla="*/ 933027 h 933027"/>
              <a:gd name="connsiteX1" fmla="*/ 3856789 w 4999788"/>
              <a:gd name="connsiteY1" fmla="*/ 461539 h 933027"/>
              <a:gd name="connsiteX2" fmla="*/ 2925864 w 4999788"/>
              <a:gd name="connsiteY2" fmla="*/ 544531 h 933027"/>
              <a:gd name="connsiteX3" fmla="*/ 2047744 w 4999788"/>
              <a:gd name="connsiteY3" fmla="*/ 392214 h 933027"/>
              <a:gd name="connsiteX4" fmla="*/ 758139 w 4999788"/>
              <a:gd name="connsiteY4" fmla="*/ 114539 h 933027"/>
              <a:gd name="connsiteX5" fmla="*/ 0 w 4999788"/>
              <a:gd name="connsiteY5" fmla="*/ 0 h 933027"/>
              <a:gd name="connsiteX0" fmla="*/ 4999788 w 4999788"/>
              <a:gd name="connsiteY0" fmla="*/ 933027 h 933027"/>
              <a:gd name="connsiteX1" fmla="*/ 4190744 w 4999788"/>
              <a:gd name="connsiteY1" fmla="*/ 731883 h 933027"/>
              <a:gd name="connsiteX2" fmla="*/ 2925864 w 4999788"/>
              <a:gd name="connsiteY2" fmla="*/ 544531 h 933027"/>
              <a:gd name="connsiteX3" fmla="*/ 2047744 w 4999788"/>
              <a:gd name="connsiteY3" fmla="*/ 392214 h 933027"/>
              <a:gd name="connsiteX4" fmla="*/ 758139 w 4999788"/>
              <a:gd name="connsiteY4" fmla="*/ 114539 h 933027"/>
              <a:gd name="connsiteX5" fmla="*/ 0 w 4999788"/>
              <a:gd name="connsiteY5" fmla="*/ 0 h 933027"/>
              <a:gd name="connsiteX0" fmla="*/ 4721492 w 4721492"/>
              <a:gd name="connsiteY0" fmla="*/ 1179517 h 1179517"/>
              <a:gd name="connsiteX1" fmla="*/ 4190744 w 4721492"/>
              <a:gd name="connsiteY1" fmla="*/ 731883 h 1179517"/>
              <a:gd name="connsiteX2" fmla="*/ 2925864 w 4721492"/>
              <a:gd name="connsiteY2" fmla="*/ 544531 h 1179517"/>
              <a:gd name="connsiteX3" fmla="*/ 2047744 w 4721492"/>
              <a:gd name="connsiteY3" fmla="*/ 392214 h 1179517"/>
              <a:gd name="connsiteX4" fmla="*/ 758139 w 4721492"/>
              <a:gd name="connsiteY4" fmla="*/ 114539 h 1179517"/>
              <a:gd name="connsiteX5" fmla="*/ 0 w 4721492"/>
              <a:gd name="connsiteY5" fmla="*/ 0 h 1179517"/>
              <a:gd name="connsiteX0" fmla="*/ 4737395 w 4737395"/>
              <a:gd name="connsiteY0" fmla="*/ 1123858 h 1123858"/>
              <a:gd name="connsiteX1" fmla="*/ 4206647 w 4737395"/>
              <a:gd name="connsiteY1" fmla="*/ 676224 h 1123858"/>
              <a:gd name="connsiteX2" fmla="*/ 2941767 w 4737395"/>
              <a:gd name="connsiteY2" fmla="*/ 488872 h 1123858"/>
              <a:gd name="connsiteX3" fmla="*/ 2063647 w 4737395"/>
              <a:gd name="connsiteY3" fmla="*/ 336555 h 1123858"/>
              <a:gd name="connsiteX4" fmla="*/ 774042 w 4737395"/>
              <a:gd name="connsiteY4" fmla="*/ 58880 h 1123858"/>
              <a:gd name="connsiteX5" fmla="*/ 0 w 4737395"/>
              <a:gd name="connsiteY5" fmla="*/ 0 h 1123858"/>
              <a:gd name="connsiteX0" fmla="*/ 5087252 w 5087252"/>
              <a:gd name="connsiteY0" fmla="*/ 1219273 h 1219273"/>
              <a:gd name="connsiteX1" fmla="*/ 4556504 w 5087252"/>
              <a:gd name="connsiteY1" fmla="*/ 771639 h 1219273"/>
              <a:gd name="connsiteX2" fmla="*/ 3291624 w 5087252"/>
              <a:gd name="connsiteY2" fmla="*/ 584287 h 1219273"/>
              <a:gd name="connsiteX3" fmla="*/ 2413504 w 5087252"/>
              <a:gd name="connsiteY3" fmla="*/ 431970 h 1219273"/>
              <a:gd name="connsiteX4" fmla="*/ 1123899 w 5087252"/>
              <a:gd name="connsiteY4" fmla="*/ 154295 h 1219273"/>
              <a:gd name="connsiteX5" fmla="*/ 0 w 5087252"/>
              <a:gd name="connsiteY5" fmla="*/ 0 h 1219273"/>
              <a:gd name="connsiteX0" fmla="*/ 4801005 w 4801005"/>
              <a:gd name="connsiteY0" fmla="*/ 1147712 h 1147712"/>
              <a:gd name="connsiteX1" fmla="*/ 4270257 w 4801005"/>
              <a:gd name="connsiteY1" fmla="*/ 700078 h 1147712"/>
              <a:gd name="connsiteX2" fmla="*/ 3005377 w 4801005"/>
              <a:gd name="connsiteY2" fmla="*/ 512726 h 1147712"/>
              <a:gd name="connsiteX3" fmla="*/ 2127257 w 4801005"/>
              <a:gd name="connsiteY3" fmla="*/ 360409 h 1147712"/>
              <a:gd name="connsiteX4" fmla="*/ 837652 w 4801005"/>
              <a:gd name="connsiteY4" fmla="*/ 82734 h 1147712"/>
              <a:gd name="connsiteX5" fmla="*/ 0 w 4801005"/>
              <a:gd name="connsiteY5" fmla="*/ 0 h 1147712"/>
              <a:gd name="connsiteX0" fmla="*/ 3963353 w 3963353"/>
              <a:gd name="connsiteY0" fmla="*/ 1064978 h 1064978"/>
              <a:gd name="connsiteX1" fmla="*/ 3432605 w 3963353"/>
              <a:gd name="connsiteY1" fmla="*/ 617344 h 1064978"/>
              <a:gd name="connsiteX2" fmla="*/ 2167725 w 3963353"/>
              <a:gd name="connsiteY2" fmla="*/ 429992 h 1064978"/>
              <a:gd name="connsiteX3" fmla="*/ 1289605 w 3963353"/>
              <a:gd name="connsiteY3" fmla="*/ 277675 h 1064978"/>
              <a:gd name="connsiteX4" fmla="*/ 0 w 3963353"/>
              <a:gd name="connsiteY4" fmla="*/ 0 h 1064978"/>
              <a:gd name="connsiteX0" fmla="*/ 4063421 w 4063421"/>
              <a:gd name="connsiteY0" fmla="*/ 1084187 h 1084187"/>
              <a:gd name="connsiteX1" fmla="*/ 3532673 w 4063421"/>
              <a:gd name="connsiteY1" fmla="*/ 636553 h 1084187"/>
              <a:gd name="connsiteX2" fmla="*/ 2267793 w 4063421"/>
              <a:gd name="connsiteY2" fmla="*/ 449201 h 1084187"/>
              <a:gd name="connsiteX3" fmla="*/ 1389673 w 4063421"/>
              <a:gd name="connsiteY3" fmla="*/ 296884 h 1084187"/>
              <a:gd name="connsiteX4" fmla="*/ 100068 w 4063421"/>
              <a:gd name="connsiteY4" fmla="*/ 19209 h 1084187"/>
              <a:gd name="connsiteX5" fmla="*/ 84660 w 4063421"/>
              <a:gd name="connsiteY5" fmla="*/ 24129 h 1084187"/>
              <a:gd name="connsiteX0" fmla="*/ 4861356 w 4861356"/>
              <a:gd name="connsiteY0" fmla="*/ 1354259 h 1354259"/>
              <a:gd name="connsiteX1" fmla="*/ 4330608 w 4861356"/>
              <a:gd name="connsiteY1" fmla="*/ 906625 h 1354259"/>
              <a:gd name="connsiteX2" fmla="*/ 3065728 w 4861356"/>
              <a:gd name="connsiteY2" fmla="*/ 719273 h 1354259"/>
              <a:gd name="connsiteX3" fmla="*/ 2187608 w 4861356"/>
              <a:gd name="connsiteY3" fmla="*/ 566956 h 1354259"/>
              <a:gd name="connsiteX4" fmla="*/ 898003 w 4861356"/>
              <a:gd name="connsiteY4" fmla="*/ 289281 h 1354259"/>
              <a:gd name="connsiteX5" fmla="*/ 0 w 4861356"/>
              <a:gd name="connsiteY5" fmla="*/ 3 h 1354259"/>
              <a:gd name="connsiteX0" fmla="*/ 4861356 w 4861356"/>
              <a:gd name="connsiteY0" fmla="*/ 1354259 h 1354259"/>
              <a:gd name="connsiteX1" fmla="*/ 4330608 w 4861356"/>
              <a:gd name="connsiteY1" fmla="*/ 906625 h 1354259"/>
              <a:gd name="connsiteX2" fmla="*/ 3065728 w 4861356"/>
              <a:gd name="connsiteY2" fmla="*/ 719273 h 1354259"/>
              <a:gd name="connsiteX3" fmla="*/ 1909312 w 4861356"/>
              <a:gd name="connsiteY3" fmla="*/ 511297 h 1354259"/>
              <a:gd name="connsiteX4" fmla="*/ 898003 w 4861356"/>
              <a:gd name="connsiteY4" fmla="*/ 289281 h 1354259"/>
              <a:gd name="connsiteX5" fmla="*/ 0 w 4861356"/>
              <a:gd name="connsiteY5" fmla="*/ 3 h 1354259"/>
              <a:gd name="connsiteX0" fmla="*/ 4861356 w 4861356"/>
              <a:gd name="connsiteY0" fmla="*/ 1354259 h 1354259"/>
              <a:gd name="connsiteX1" fmla="*/ 4163630 w 4861356"/>
              <a:gd name="connsiteY1" fmla="*/ 898674 h 1354259"/>
              <a:gd name="connsiteX2" fmla="*/ 3065728 w 4861356"/>
              <a:gd name="connsiteY2" fmla="*/ 719273 h 1354259"/>
              <a:gd name="connsiteX3" fmla="*/ 1909312 w 4861356"/>
              <a:gd name="connsiteY3" fmla="*/ 511297 h 1354259"/>
              <a:gd name="connsiteX4" fmla="*/ 898003 w 4861356"/>
              <a:gd name="connsiteY4" fmla="*/ 289281 h 1354259"/>
              <a:gd name="connsiteX5" fmla="*/ 0 w 4861356"/>
              <a:gd name="connsiteY5" fmla="*/ 3 h 1354259"/>
              <a:gd name="connsiteX0" fmla="*/ 4861356 w 4861356"/>
              <a:gd name="connsiteY0" fmla="*/ 1354259 h 1354259"/>
              <a:gd name="connsiteX1" fmla="*/ 4163630 w 4861356"/>
              <a:gd name="connsiteY1" fmla="*/ 898674 h 1354259"/>
              <a:gd name="connsiteX2" fmla="*/ 2930556 w 4861356"/>
              <a:gd name="connsiteY2" fmla="*/ 711321 h 1354259"/>
              <a:gd name="connsiteX3" fmla="*/ 1909312 w 4861356"/>
              <a:gd name="connsiteY3" fmla="*/ 511297 h 1354259"/>
              <a:gd name="connsiteX4" fmla="*/ 898003 w 4861356"/>
              <a:gd name="connsiteY4" fmla="*/ 289281 h 1354259"/>
              <a:gd name="connsiteX5" fmla="*/ 0 w 4861356"/>
              <a:gd name="connsiteY5" fmla="*/ 3 h 1354259"/>
              <a:gd name="connsiteX0" fmla="*/ 4813589 w 4813589"/>
              <a:gd name="connsiteY0" fmla="*/ 1176838 h 1176838"/>
              <a:gd name="connsiteX1" fmla="*/ 4163630 w 4813589"/>
              <a:gd name="connsiteY1" fmla="*/ 898674 h 1176838"/>
              <a:gd name="connsiteX2" fmla="*/ 2930556 w 4813589"/>
              <a:gd name="connsiteY2" fmla="*/ 711321 h 1176838"/>
              <a:gd name="connsiteX3" fmla="*/ 1909312 w 4813589"/>
              <a:gd name="connsiteY3" fmla="*/ 511297 h 1176838"/>
              <a:gd name="connsiteX4" fmla="*/ 898003 w 4813589"/>
              <a:gd name="connsiteY4" fmla="*/ 289281 h 1176838"/>
              <a:gd name="connsiteX5" fmla="*/ 0 w 4813589"/>
              <a:gd name="connsiteY5" fmla="*/ 3 h 117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3589" h="1176838">
                <a:moveTo>
                  <a:pt x="4813589" y="1176838"/>
                </a:moveTo>
                <a:lnTo>
                  <a:pt x="4163630" y="898674"/>
                </a:lnTo>
                <a:lnTo>
                  <a:pt x="2930556" y="711321"/>
                </a:lnTo>
                <a:lnTo>
                  <a:pt x="1909312" y="511297"/>
                </a:lnTo>
                <a:lnTo>
                  <a:pt x="898003" y="289281"/>
                </a:lnTo>
                <a:cubicBezTo>
                  <a:pt x="680501" y="243822"/>
                  <a:pt x="3210" y="-1022"/>
                  <a:pt x="0" y="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62"/>
          <p:cNvSpPr/>
          <p:nvPr/>
        </p:nvSpPr>
        <p:spPr>
          <a:xfrm>
            <a:off x="4765392" y="1892549"/>
            <a:ext cx="4045631" cy="694487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743075 w 3414712"/>
              <a:gd name="connsiteY2" fmla="*/ 771525 h 2357438"/>
              <a:gd name="connsiteX3" fmla="*/ 2986088 w 3414712"/>
              <a:gd name="connsiteY3" fmla="*/ 471489 h 2357438"/>
              <a:gd name="connsiteX4" fmla="*/ 3414712 w 3414712"/>
              <a:gd name="connsiteY4" fmla="*/ 0 h 2357438"/>
              <a:gd name="connsiteX0" fmla="*/ 4886324 w 4886324"/>
              <a:gd name="connsiteY0" fmla="*/ 2757488 h 2757488"/>
              <a:gd name="connsiteX1" fmla="*/ 0 w 4886324"/>
              <a:gd name="connsiteY1" fmla="*/ 1285875 h 2757488"/>
              <a:gd name="connsiteX2" fmla="*/ 957262 w 4886324"/>
              <a:gd name="connsiteY2" fmla="*/ 771525 h 2757488"/>
              <a:gd name="connsiteX3" fmla="*/ 2200275 w 4886324"/>
              <a:gd name="connsiteY3" fmla="*/ 471489 h 2757488"/>
              <a:gd name="connsiteX4" fmla="*/ 2628899 w 4886324"/>
              <a:gd name="connsiteY4" fmla="*/ 0 h 2757488"/>
              <a:gd name="connsiteX0" fmla="*/ 3929062 w 3929062"/>
              <a:gd name="connsiteY0" fmla="*/ 2757488 h 2757488"/>
              <a:gd name="connsiteX1" fmla="*/ 2986088 w 3929062"/>
              <a:gd name="connsiteY1" fmla="*/ 1900238 h 2757488"/>
              <a:gd name="connsiteX2" fmla="*/ 0 w 3929062"/>
              <a:gd name="connsiteY2" fmla="*/ 771525 h 2757488"/>
              <a:gd name="connsiteX3" fmla="*/ 1243013 w 3929062"/>
              <a:gd name="connsiteY3" fmla="*/ 471489 h 2757488"/>
              <a:gd name="connsiteX4" fmla="*/ 1671637 w 3929062"/>
              <a:gd name="connsiteY4" fmla="*/ 0 h 2757488"/>
              <a:gd name="connsiteX0" fmla="*/ 2686049 w 2686049"/>
              <a:gd name="connsiteY0" fmla="*/ 2757488 h 2757488"/>
              <a:gd name="connsiteX1" fmla="*/ 1743075 w 2686049"/>
              <a:gd name="connsiteY1" fmla="*/ 1900238 h 2757488"/>
              <a:gd name="connsiteX2" fmla="*/ 271462 w 2686049"/>
              <a:gd name="connsiteY2" fmla="*/ 1728788 h 2757488"/>
              <a:gd name="connsiteX3" fmla="*/ 0 w 2686049"/>
              <a:gd name="connsiteY3" fmla="*/ 471489 h 2757488"/>
              <a:gd name="connsiteX4" fmla="*/ 428624 w 2686049"/>
              <a:gd name="connsiteY4" fmla="*/ 0 h 2757488"/>
              <a:gd name="connsiteX0" fmla="*/ 4071936 w 4071936"/>
              <a:gd name="connsiteY0" fmla="*/ 2757488 h 2757488"/>
              <a:gd name="connsiteX1" fmla="*/ 3128962 w 4071936"/>
              <a:gd name="connsiteY1" fmla="*/ 1900238 h 2757488"/>
              <a:gd name="connsiteX2" fmla="*/ 1657349 w 4071936"/>
              <a:gd name="connsiteY2" fmla="*/ 1728788 h 2757488"/>
              <a:gd name="connsiteX3" fmla="*/ 0 w 4071936"/>
              <a:gd name="connsiteY3" fmla="*/ 1571626 h 2757488"/>
              <a:gd name="connsiteX4" fmla="*/ 1814511 w 4071936"/>
              <a:gd name="connsiteY4" fmla="*/ 0 h 2757488"/>
              <a:gd name="connsiteX0" fmla="*/ 5043488 w 5043488"/>
              <a:gd name="connsiteY0" fmla="*/ 1585913 h 1585913"/>
              <a:gd name="connsiteX1" fmla="*/ 4100514 w 5043488"/>
              <a:gd name="connsiteY1" fmla="*/ 728663 h 1585913"/>
              <a:gd name="connsiteX2" fmla="*/ 2628901 w 5043488"/>
              <a:gd name="connsiteY2" fmla="*/ 557213 h 1585913"/>
              <a:gd name="connsiteX3" fmla="*/ 971552 w 5043488"/>
              <a:gd name="connsiteY3" fmla="*/ 400051 h 1585913"/>
              <a:gd name="connsiteX4" fmla="*/ 0 w 5043488"/>
              <a:gd name="connsiteY4" fmla="*/ 0 h 1585913"/>
              <a:gd name="connsiteX0" fmla="*/ 5243513 w 5243513"/>
              <a:gd name="connsiteY0" fmla="*/ 1200151 h 1200151"/>
              <a:gd name="connsiteX1" fmla="*/ 4100514 w 5243513"/>
              <a:gd name="connsiteY1" fmla="*/ 728663 h 1200151"/>
              <a:gd name="connsiteX2" fmla="*/ 2628901 w 5243513"/>
              <a:gd name="connsiteY2" fmla="*/ 557213 h 1200151"/>
              <a:gd name="connsiteX3" fmla="*/ 971552 w 5243513"/>
              <a:gd name="connsiteY3" fmla="*/ 400051 h 1200151"/>
              <a:gd name="connsiteX4" fmla="*/ 0 w 5243513"/>
              <a:gd name="connsiteY4" fmla="*/ 0 h 1200151"/>
              <a:gd name="connsiteX0" fmla="*/ 5329292 w 5329292"/>
              <a:gd name="connsiteY0" fmla="*/ 1231857 h 1231857"/>
              <a:gd name="connsiteX1" fmla="*/ 4186293 w 5329292"/>
              <a:gd name="connsiteY1" fmla="*/ 760369 h 1231857"/>
              <a:gd name="connsiteX2" fmla="*/ 2714680 w 5329292"/>
              <a:gd name="connsiteY2" fmla="*/ 588919 h 1231857"/>
              <a:gd name="connsiteX3" fmla="*/ 1057331 w 5329292"/>
              <a:gd name="connsiteY3" fmla="*/ 431757 h 1231857"/>
              <a:gd name="connsiteX4" fmla="*/ 85779 w 5329292"/>
              <a:gd name="connsiteY4" fmla="*/ 31706 h 1231857"/>
              <a:gd name="connsiteX5" fmla="*/ 42387 w 5329292"/>
              <a:gd name="connsiteY5" fmla="*/ 24759 h 1231857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721323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678460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381450 w 5381450"/>
              <a:gd name="connsiteY0" fmla="*/ 1441910 h 1441910"/>
              <a:gd name="connsiteX1" fmla="*/ 4643968 w 5381450"/>
              <a:gd name="connsiteY1" fmla="*/ 1049935 h 1441910"/>
              <a:gd name="connsiteX2" fmla="*/ 3172355 w 5381450"/>
              <a:gd name="connsiteY2" fmla="*/ 878485 h 1441910"/>
              <a:gd name="connsiteX3" fmla="*/ 1515006 w 5381450"/>
              <a:gd name="connsiteY3" fmla="*/ 678460 h 1441910"/>
              <a:gd name="connsiteX4" fmla="*/ 543454 w 5381450"/>
              <a:gd name="connsiteY4" fmla="*/ 321272 h 1441910"/>
              <a:gd name="connsiteX5" fmla="*/ 0 w 5381450"/>
              <a:gd name="connsiteY5" fmla="*/ 0 h 1441910"/>
              <a:gd name="connsiteX0" fmla="*/ 5381450 w 5381450"/>
              <a:gd name="connsiteY0" fmla="*/ 1441910 h 1441910"/>
              <a:gd name="connsiteX1" fmla="*/ 4834799 w 5381450"/>
              <a:gd name="connsiteY1" fmla="*/ 1153302 h 1441910"/>
              <a:gd name="connsiteX2" fmla="*/ 3172355 w 5381450"/>
              <a:gd name="connsiteY2" fmla="*/ 878485 h 1441910"/>
              <a:gd name="connsiteX3" fmla="*/ 1515006 w 5381450"/>
              <a:gd name="connsiteY3" fmla="*/ 678460 h 1441910"/>
              <a:gd name="connsiteX4" fmla="*/ 543454 w 5381450"/>
              <a:gd name="connsiteY4" fmla="*/ 321272 h 1441910"/>
              <a:gd name="connsiteX5" fmla="*/ 0 w 5381450"/>
              <a:gd name="connsiteY5" fmla="*/ 0 h 1441910"/>
              <a:gd name="connsiteX0" fmla="*/ 5381450 w 5381450"/>
              <a:gd name="connsiteY0" fmla="*/ 1441910 h 1441910"/>
              <a:gd name="connsiteX1" fmla="*/ 4834799 w 5381450"/>
              <a:gd name="connsiteY1" fmla="*/ 1153302 h 1441910"/>
              <a:gd name="connsiteX2" fmla="*/ 3752801 w 5381450"/>
              <a:gd name="connsiteY2" fmla="*/ 1005706 h 1441910"/>
              <a:gd name="connsiteX3" fmla="*/ 1515006 w 5381450"/>
              <a:gd name="connsiteY3" fmla="*/ 678460 h 1441910"/>
              <a:gd name="connsiteX4" fmla="*/ 543454 w 5381450"/>
              <a:gd name="connsiteY4" fmla="*/ 321272 h 1441910"/>
              <a:gd name="connsiteX5" fmla="*/ 0 w 5381450"/>
              <a:gd name="connsiteY5" fmla="*/ 0 h 1441910"/>
              <a:gd name="connsiteX0" fmla="*/ 5381450 w 5381450"/>
              <a:gd name="connsiteY0" fmla="*/ 1441910 h 1441910"/>
              <a:gd name="connsiteX1" fmla="*/ 4834799 w 5381450"/>
              <a:gd name="connsiteY1" fmla="*/ 1153302 h 1441910"/>
              <a:gd name="connsiteX2" fmla="*/ 3752801 w 5381450"/>
              <a:gd name="connsiteY2" fmla="*/ 1005706 h 1441910"/>
              <a:gd name="connsiteX3" fmla="*/ 2771312 w 5381450"/>
              <a:gd name="connsiteY3" fmla="*/ 901097 h 1441910"/>
              <a:gd name="connsiteX4" fmla="*/ 543454 w 5381450"/>
              <a:gd name="connsiteY4" fmla="*/ 321272 h 1441910"/>
              <a:gd name="connsiteX5" fmla="*/ 0 w 5381450"/>
              <a:gd name="connsiteY5" fmla="*/ 0 h 1441910"/>
              <a:gd name="connsiteX0" fmla="*/ 5381450 w 5381450"/>
              <a:gd name="connsiteY0" fmla="*/ 1441910 h 1441910"/>
              <a:gd name="connsiteX1" fmla="*/ 4834799 w 5381450"/>
              <a:gd name="connsiteY1" fmla="*/ 1153302 h 1441910"/>
              <a:gd name="connsiteX2" fmla="*/ 3752801 w 5381450"/>
              <a:gd name="connsiteY2" fmla="*/ 1005706 h 1441910"/>
              <a:gd name="connsiteX3" fmla="*/ 2771312 w 5381450"/>
              <a:gd name="connsiteY3" fmla="*/ 901097 h 1441910"/>
              <a:gd name="connsiteX4" fmla="*/ 2006494 w 5381450"/>
              <a:gd name="connsiteY4" fmla="*/ 846058 h 1441910"/>
              <a:gd name="connsiteX5" fmla="*/ 0 w 5381450"/>
              <a:gd name="connsiteY5" fmla="*/ 0 h 1441910"/>
              <a:gd name="connsiteX0" fmla="*/ 4045631 w 4045631"/>
              <a:gd name="connsiteY0" fmla="*/ 694487 h 694487"/>
              <a:gd name="connsiteX1" fmla="*/ 3498980 w 4045631"/>
              <a:gd name="connsiteY1" fmla="*/ 405879 h 694487"/>
              <a:gd name="connsiteX2" fmla="*/ 2416982 w 4045631"/>
              <a:gd name="connsiteY2" fmla="*/ 258283 h 694487"/>
              <a:gd name="connsiteX3" fmla="*/ 1435493 w 4045631"/>
              <a:gd name="connsiteY3" fmla="*/ 153674 h 694487"/>
              <a:gd name="connsiteX4" fmla="*/ 670675 w 4045631"/>
              <a:gd name="connsiteY4" fmla="*/ 98635 h 694487"/>
              <a:gd name="connsiteX5" fmla="*/ 0 w 4045631"/>
              <a:gd name="connsiteY5" fmla="*/ 0 h 694487"/>
              <a:gd name="connsiteX0" fmla="*/ 4045631 w 4045631"/>
              <a:gd name="connsiteY0" fmla="*/ 694487 h 694487"/>
              <a:gd name="connsiteX1" fmla="*/ 3498980 w 4045631"/>
              <a:gd name="connsiteY1" fmla="*/ 405879 h 694487"/>
              <a:gd name="connsiteX2" fmla="*/ 2416982 w 4045631"/>
              <a:gd name="connsiteY2" fmla="*/ 258283 h 694487"/>
              <a:gd name="connsiteX3" fmla="*/ 1435493 w 4045631"/>
              <a:gd name="connsiteY3" fmla="*/ 153674 h 694487"/>
              <a:gd name="connsiteX4" fmla="*/ 670675 w 4045631"/>
              <a:gd name="connsiteY4" fmla="*/ 98635 h 694487"/>
              <a:gd name="connsiteX5" fmla="*/ 0 w 4045631"/>
              <a:gd name="connsiteY5" fmla="*/ 0 h 69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5631" h="694487">
                <a:moveTo>
                  <a:pt x="4045631" y="694487"/>
                </a:moveTo>
                <a:lnTo>
                  <a:pt x="3498980" y="405879"/>
                </a:lnTo>
                <a:lnTo>
                  <a:pt x="2416982" y="258283"/>
                </a:lnTo>
                <a:lnTo>
                  <a:pt x="1435493" y="153674"/>
                </a:lnTo>
                <a:cubicBezTo>
                  <a:pt x="1144442" y="127066"/>
                  <a:pt x="909924" y="124247"/>
                  <a:pt x="670675" y="98635"/>
                </a:cubicBezTo>
                <a:cubicBezTo>
                  <a:pt x="431426" y="73023"/>
                  <a:pt x="9040" y="144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88"/>
          <p:cNvSpPr/>
          <p:nvPr/>
        </p:nvSpPr>
        <p:spPr>
          <a:xfrm>
            <a:off x="4416290" y="1993751"/>
            <a:ext cx="2329706" cy="2469726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57575"/>
              <a:gd name="connsiteY0" fmla="*/ 2257425 h 2257425"/>
              <a:gd name="connsiteX1" fmla="*/ 1042988 w 3457575"/>
              <a:gd name="connsiteY1" fmla="*/ 1328737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57575"/>
              <a:gd name="connsiteY0" fmla="*/ 2257425 h 2257425"/>
              <a:gd name="connsiteX1" fmla="*/ 1042988 w 3457575"/>
              <a:gd name="connsiteY1" fmla="*/ 1328737 h 2257425"/>
              <a:gd name="connsiteX2" fmla="*/ 2014538 w 3457575"/>
              <a:gd name="connsiteY2" fmla="*/ 700087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57575"/>
              <a:gd name="connsiteY0" fmla="*/ 2257425 h 2257425"/>
              <a:gd name="connsiteX1" fmla="*/ 1042988 w 3457575"/>
              <a:gd name="connsiteY1" fmla="*/ 1328737 h 2257425"/>
              <a:gd name="connsiteX2" fmla="*/ 2014538 w 3457575"/>
              <a:gd name="connsiteY2" fmla="*/ 700087 h 2257425"/>
              <a:gd name="connsiteX3" fmla="*/ 2900363 w 3457575"/>
              <a:gd name="connsiteY3" fmla="*/ 485776 h 2257425"/>
              <a:gd name="connsiteX4" fmla="*/ 3457575 w 3457575"/>
              <a:gd name="connsiteY4" fmla="*/ 0 h 2257425"/>
              <a:gd name="connsiteX0" fmla="*/ 0 w 3371850"/>
              <a:gd name="connsiteY0" fmla="*/ 2357438 h 2357438"/>
              <a:gd name="connsiteX1" fmla="*/ 1042988 w 3371850"/>
              <a:gd name="connsiteY1" fmla="*/ 1428750 h 2357438"/>
              <a:gd name="connsiteX2" fmla="*/ 2014538 w 3371850"/>
              <a:gd name="connsiteY2" fmla="*/ 800100 h 2357438"/>
              <a:gd name="connsiteX3" fmla="*/ 2900363 w 3371850"/>
              <a:gd name="connsiteY3" fmla="*/ 585789 h 2357438"/>
              <a:gd name="connsiteX4" fmla="*/ 3371850 w 3371850"/>
              <a:gd name="connsiteY4" fmla="*/ 0 h 2357438"/>
              <a:gd name="connsiteX0" fmla="*/ 0 w 3371850"/>
              <a:gd name="connsiteY0" fmla="*/ 2357438 h 2357438"/>
              <a:gd name="connsiteX1" fmla="*/ 757238 w 3371850"/>
              <a:gd name="connsiteY1" fmla="*/ 1328738 h 2357438"/>
              <a:gd name="connsiteX2" fmla="*/ 2014538 w 3371850"/>
              <a:gd name="connsiteY2" fmla="*/ 800100 h 2357438"/>
              <a:gd name="connsiteX3" fmla="*/ 2900363 w 3371850"/>
              <a:gd name="connsiteY3" fmla="*/ 585789 h 2357438"/>
              <a:gd name="connsiteX4" fmla="*/ 3371850 w 3371850"/>
              <a:gd name="connsiteY4" fmla="*/ 0 h 2357438"/>
              <a:gd name="connsiteX0" fmla="*/ 0 w 3000375"/>
              <a:gd name="connsiteY0" fmla="*/ 2371725 h 2371725"/>
              <a:gd name="connsiteX1" fmla="*/ 385763 w 3000375"/>
              <a:gd name="connsiteY1" fmla="*/ 1328738 h 2371725"/>
              <a:gd name="connsiteX2" fmla="*/ 1643063 w 3000375"/>
              <a:gd name="connsiteY2" fmla="*/ 800100 h 2371725"/>
              <a:gd name="connsiteX3" fmla="*/ 2528888 w 3000375"/>
              <a:gd name="connsiteY3" fmla="*/ 585789 h 2371725"/>
              <a:gd name="connsiteX4" fmla="*/ 3000375 w 3000375"/>
              <a:gd name="connsiteY4" fmla="*/ 0 h 2371725"/>
              <a:gd name="connsiteX0" fmla="*/ 0 w 3000375"/>
              <a:gd name="connsiteY0" fmla="*/ 2371725 h 2371725"/>
              <a:gd name="connsiteX1" fmla="*/ 457201 w 3000375"/>
              <a:gd name="connsiteY1" fmla="*/ 1414463 h 2371725"/>
              <a:gd name="connsiteX2" fmla="*/ 1643063 w 3000375"/>
              <a:gd name="connsiteY2" fmla="*/ 800100 h 2371725"/>
              <a:gd name="connsiteX3" fmla="*/ 2528888 w 3000375"/>
              <a:gd name="connsiteY3" fmla="*/ 585789 h 2371725"/>
              <a:gd name="connsiteX4" fmla="*/ 3000375 w 3000375"/>
              <a:gd name="connsiteY4" fmla="*/ 0 h 2371725"/>
              <a:gd name="connsiteX0" fmla="*/ 0 w 3000375"/>
              <a:gd name="connsiteY0" fmla="*/ 2371725 h 2371725"/>
              <a:gd name="connsiteX1" fmla="*/ 457201 w 3000375"/>
              <a:gd name="connsiteY1" fmla="*/ 1414463 h 2371725"/>
              <a:gd name="connsiteX2" fmla="*/ 1600200 w 3000375"/>
              <a:gd name="connsiteY2" fmla="*/ 771525 h 2371725"/>
              <a:gd name="connsiteX3" fmla="*/ 2528888 w 3000375"/>
              <a:gd name="connsiteY3" fmla="*/ 585789 h 2371725"/>
              <a:gd name="connsiteX4" fmla="*/ 3000375 w 3000375"/>
              <a:gd name="connsiteY4" fmla="*/ 0 h 2371725"/>
              <a:gd name="connsiteX0" fmla="*/ 0 w 3100388"/>
              <a:gd name="connsiteY0" fmla="*/ 2528887 h 2528887"/>
              <a:gd name="connsiteX1" fmla="*/ 457201 w 3100388"/>
              <a:gd name="connsiteY1" fmla="*/ 1571625 h 2528887"/>
              <a:gd name="connsiteX2" fmla="*/ 1600200 w 3100388"/>
              <a:gd name="connsiteY2" fmla="*/ 928687 h 2528887"/>
              <a:gd name="connsiteX3" fmla="*/ 2528888 w 3100388"/>
              <a:gd name="connsiteY3" fmla="*/ 742951 h 2528887"/>
              <a:gd name="connsiteX4" fmla="*/ 3100388 w 3100388"/>
              <a:gd name="connsiteY4" fmla="*/ 0 h 2528887"/>
              <a:gd name="connsiteX0" fmla="*/ 0 w 3100388"/>
              <a:gd name="connsiteY0" fmla="*/ 2528887 h 2528887"/>
              <a:gd name="connsiteX1" fmla="*/ 457201 w 3100388"/>
              <a:gd name="connsiteY1" fmla="*/ 1571625 h 2528887"/>
              <a:gd name="connsiteX2" fmla="*/ 1385888 w 3100388"/>
              <a:gd name="connsiteY2" fmla="*/ 1071562 h 2528887"/>
              <a:gd name="connsiteX3" fmla="*/ 2528888 w 3100388"/>
              <a:gd name="connsiteY3" fmla="*/ 742951 h 2528887"/>
              <a:gd name="connsiteX4" fmla="*/ 3100388 w 3100388"/>
              <a:gd name="connsiteY4" fmla="*/ 0 h 2528887"/>
              <a:gd name="connsiteX0" fmla="*/ 0 w 3100388"/>
              <a:gd name="connsiteY0" fmla="*/ 2528887 h 2528887"/>
              <a:gd name="connsiteX1" fmla="*/ 457201 w 3100388"/>
              <a:gd name="connsiteY1" fmla="*/ 1571625 h 2528887"/>
              <a:gd name="connsiteX2" fmla="*/ 1385888 w 3100388"/>
              <a:gd name="connsiteY2" fmla="*/ 1071562 h 2528887"/>
              <a:gd name="connsiteX3" fmla="*/ 2226738 w 3100388"/>
              <a:gd name="connsiteY3" fmla="*/ 703194 h 2528887"/>
              <a:gd name="connsiteX4" fmla="*/ 3100388 w 3100388"/>
              <a:gd name="connsiteY4" fmla="*/ 0 h 2528887"/>
              <a:gd name="connsiteX0" fmla="*/ 0 w 2766434"/>
              <a:gd name="connsiteY0" fmla="*/ 2544789 h 2544789"/>
              <a:gd name="connsiteX1" fmla="*/ 457201 w 2766434"/>
              <a:gd name="connsiteY1" fmla="*/ 1587527 h 2544789"/>
              <a:gd name="connsiteX2" fmla="*/ 1385888 w 2766434"/>
              <a:gd name="connsiteY2" fmla="*/ 1087464 h 2544789"/>
              <a:gd name="connsiteX3" fmla="*/ 2226738 w 2766434"/>
              <a:gd name="connsiteY3" fmla="*/ 719096 h 2544789"/>
              <a:gd name="connsiteX4" fmla="*/ 2766434 w 2766434"/>
              <a:gd name="connsiteY4" fmla="*/ 0 h 2544789"/>
              <a:gd name="connsiteX0" fmla="*/ 0 w 2466183"/>
              <a:gd name="connsiteY0" fmla="*/ 2476550 h 2476550"/>
              <a:gd name="connsiteX1" fmla="*/ 156950 w 2466183"/>
              <a:gd name="connsiteY1" fmla="*/ 1587527 h 2476550"/>
              <a:gd name="connsiteX2" fmla="*/ 1085637 w 2466183"/>
              <a:gd name="connsiteY2" fmla="*/ 1087464 h 2476550"/>
              <a:gd name="connsiteX3" fmla="*/ 1926487 w 2466183"/>
              <a:gd name="connsiteY3" fmla="*/ 719096 h 2476550"/>
              <a:gd name="connsiteX4" fmla="*/ 2466183 w 2466183"/>
              <a:gd name="connsiteY4" fmla="*/ 0 h 2476550"/>
              <a:gd name="connsiteX0" fmla="*/ 0 w 2466183"/>
              <a:gd name="connsiteY0" fmla="*/ 2476550 h 2476550"/>
              <a:gd name="connsiteX1" fmla="*/ 382138 w 2466183"/>
              <a:gd name="connsiteY1" fmla="*/ 1587527 h 2476550"/>
              <a:gd name="connsiteX2" fmla="*/ 1085637 w 2466183"/>
              <a:gd name="connsiteY2" fmla="*/ 1087464 h 2476550"/>
              <a:gd name="connsiteX3" fmla="*/ 1926487 w 2466183"/>
              <a:gd name="connsiteY3" fmla="*/ 719096 h 2476550"/>
              <a:gd name="connsiteX4" fmla="*/ 2466183 w 2466183"/>
              <a:gd name="connsiteY4" fmla="*/ 0 h 2476550"/>
              <a:gd name="connsiteX0" fmla="*/ 0 w 2466183"/>
              <a:gd name="connsiteY0" fmla="*/ 2476550 h 2476550"/>
              <a:gd name="connsiteX1" fmla="*/ 382138 w 2466183"/>
              <a:gd name="connsiteY1" fmla="*/ 1587527 h 2476550"/>
              <a:gd name="connsiteX2" fmla="*/ 1160699 w 2466183"/>
              <a:gd name="connsiteY2" fmla="*/ 1046520 h 2476550"/>
              <a:gd name="connsiteX3" fmla="*/ 1926487 w 2466183"/>
              <a:gd name="connsiteY3" fmla="*/ 719096 h 2476550"/>
              <a:gd name="connsiteX4" fmla="*/ 2466183 w 2466183"/>
              <a:gd name="connsiteY4" fmla="*/ 0 h 2476550"/>
              <a:gd name="connsiteX0" fmla="*/ 0 w 2466183"/>
              <a:gd name="connsiteY0" fmla="*/ 2476550 h 2476550"/>
              <a:gd name="connsiteX1" fmla="*/ 382138 w 2466183"/>
              <a:gd name="connsiteY1" fmla="*/ 1587527 h 2476550"/>
              <a:gd name="connsiteX2" fmla="*/ 1160699 w 2466183"/>
              <a:gd name="connsiteY2" fmla="*/ 1046520 h 2476550"/>
              <a:gd name="connsiteX3" fmla="*/ 1865072 w 2466183"/>
              <a:gd name="connsiteY3" fmla="*/ 746392 h 2476550"/>
              <a:gd name="connsiteX4" fmla="*/ 2466183 w 2466183"/>
              <a:gd name="connsiteY4" fmla="*/ 0 h 2476550"/>
              <a:gd name="connsiteX0" fmla="*/ 0 w 2329706"/>
              <a:gd name="connsiteY0" fmla="*/ 2469726 h 2469726"/>
              <a:gd name="connsiteX1" fmla="*/ 382138 w 2329706"/>
              <a:gd name="connsiteY1" fmla="*/ 1580703 h 2469726"/>
              <a:gd name="connsiteX2" fmla="*/ 1160699 w 2329706"/>
              <a:gd name="connsiteY2" fmla="*/ 1039696 h 2469726"/>
              <a:gd name="connsiteX3" fmla="*/ 1865072 w 2329706"/>
              <a:gd name="connsiteY3" fmla="*/ 739568 h 2469726"/>
              <a:gd name="connsiteX4" fmla="*/ 2329706 w 2329706"/>
              <a:gd name="connsiteY4" fmla="*/ 0 h 246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706" h="2469726">
                <a:moveTo>
                  <a:pt x="0" y="2469726"/>
                </a:moveTo>
                <a:lnTo>
                  <a:pt x="382138" y="1580703"/>
                </a:lnTo>
                <a:lnTo>
                  <a:pt x="1160699" y="1039696"/>
                </a:lnTo>
                <a:lnTo>
                  <a:pt x="1865072" y="739568"/>
                </a:lnTo>
                <a:lnTo>
                  <a:pt x="232970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90"/>
          <p:cNvSpPr/>
          <p:nvPr/>
        </p:nvSpPr>
        <p:spPr>
          <a:xfrm>
            <a:off x="6084593" y="2067657"/>
            <a:ext cx="1716802" cy="2621799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57575"/>
              <a:gd name="connsiteY0" fmla="*/ 2257425 h 2257425"/>
              <a:gd name="connsiteX1" fmla="*/ 1000125 w 3457575"/>
              <a:gd name="connsiteY1" fmla="*/ 135731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2728913"/>
              <a:gd name="connsiteY0" fmla="*/ 2486025 h 2486025"/>
              <a:gd name="connsiteX1" fmla="*/ 271463 w 2728913"/>
              <a:gd name="connsiteY1" fmla="*/ 1357312 h 2486025"/>
              <a:gd name="connsiteX2" fmla="*/ 1014413 w 2728913"/>
              <a:gd name="connsiteY2" fmla="*/ 671512 h 2486025"/>
              <a:gd name="connsiteX3" fmla="*/ 2257426 w 2728913"/>
              <a:gd name="connsiteY3" fmla="*/ 371476 h 2486025"/>
              <a:gd name="connsiteX4" fmla="*/ 2728913 w 2728913"/>
              <a:gd name="connsiteY4" fmla="*/ 0 h 2486025"/>
              <a:gd name="connsiteX0" fmla="*/ 0 w 2728913"/>
              <a:gd name="connsiteY0" fmla="*/ 2486025 h 2486025"/>
              <a:gd name="connsiteX1" fmla="*/ 285751 w 2728913"/>
              <a:gd name="connsiteY1" fmla="*/ 1571625 h 2486025"/>
              <a:gd name="connsiteX2" fmla="*/ 1014413 w 2728913"/>
              <a:gd name="connsiteY2" fmla="*/ 671512 h 2486025"/>
              <a:gd name="connsiteX3" fmla="*/ 2257426 w 2728913"/>
              <a:gd name="connsiteY3" fmla="*/ 371476 h 2486025"/>
              <a:gd name="connsiteX4" fmla="*/ 2728913 w 2728913"/>
              <a:gd name="connsiteY4" fmla="*/ 0 h 2486025"/>
              <a:gd name="connsiteX0" fmla="*/ 0 w 2728913"/>
              <a:gd name="connsiteY0" fmla="*/ 2486025 h 2486025"/>
              <a:gd name="connsiteX1" fmla="*/ 285751 w 2728913"/>
              <a:gd name="connsiteY1" fmla="*/ 1571625 h 2486025"/>
              <a:gd name="connsiteX2" fmla="*/ 1085850 w 2728913"/>
              <a:gd name="connsiteY2" fmla="*/ 928687 h 2486025"/>
              <a:gd name="connsiteX3" fmla="*/ 2257426 w 2728913"/>
              <a:gd name="connsiteY3" fmla="*/ 371476 h 2486025"/>
              <a:gd name="connsiteX4" fmla="*/ 2728913 w 2728913"/>
              <a:gd name="connsiteY4" fmla="*/ 0 h 2486025"/>
              <a:gd name="connsiteX0" fmla="*/ 0 w 2728913"/>
              <a:gd name="connsiteY0" fmla="*/ 2486025 h 2486025"/>
              <a:gd name="connsiteX1" fmla="*/ 285751 w 2728913"/>
              <a:gd name="connsiteY1" fmla="*/ 1571625 h 2486025"/>
              <a:gd name="connsiteX2" fmla="*/ 1085850 w 2728913"/>
              <a:gd name="connsiteY2" fmla="*/ 928687 h 2486025"/>
              <a:gd name="connsiteX3" fmla="*/ 1914526 w 2728913"/>
              <a:gd name="connsiteY3" fmla="*/ 471489 h 2486025"/>
              <a:gd name="connsiteX4" fmla="*/ 2728913 w 2728913"/>
              <a:gd name="connsiteY4" fmla="*/ 0 h 2486025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1085850 w 2314575"/>
              <a:gd name="connsiteY2" fmla="*/ 1114424 h 2671762"/>
              <a:gd name="connsiteX3" fmla="*/ 1914526 w 2314575"/>
              <a:gd name="connsiteY3" fmla="*/ 657226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1085850 w 2314575"/>
              <a:gd name="connsiteY2" fmla="*/ 1114424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1014413 w 2314575"/>
              <a:gd name="connsiteY2" fmla="*/ 1114424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28675 w 2314575"/>
              <a:gd name="connsiteY2" fmla="*/ 1157287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85825 w 2314575"/>
              <a:gd name="connsiteY2" fmla="*/ 1128712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71538 w 2314575"/>
              <a:gd name="connsiteY2" fmla="*/ 1114425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31782 w 2314575"/>
              <a:gd name="connsiteY2" fmla="*/ 1138279 h 2671762"/>
              <a:gd name="connsiteX3" fmla="*/ 1857376 w 2314575"/>
              <a:gd name="connsiteY3" fmla="*/ 842963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31782 w 2314575"/>
              <a:gd name="connsiteY2" fmla="*/ 1138279 h 2671762"/>
              <a:gd name="connsiteX3" fmla="*/ 1658594 w 2314575"/>
              <a:gd name="connsiteY3" fmla="*/ 890671 h 2671762"/>
              <a:gd name="connsiteX4" fmla="*/ 2314575 w 2314575"/>
              <a:gd name="connsiteY4" fmla="*/ 0 h 2671762"/>
              <a:gd name="connsiteX0" fmla="*/ 0 w 2314575"/>
              <a:gd name="connsiteY0" fmla="*/ 2671762 h 2671762"/>
              <a:gd name="connsiteX1" fmla="*/ 285751 w 2314575"/>
              <a:gd name="connsiteY1" fmla="*/ 1757362 h 2671762"/>
              <a:gd name="connsiteX2" fmla="*/ 831782 w 2314575"/>
              <a:gd name="connsiteY2" fmla="*/ 1138279 h 2671762"/>
              <a:gd name="connsiteX3" fmla="*/ 1491617 w 2314575"/>
              <a:gd name="connsiteY3" fmla="*/ 898622 h 2671762"/>
              <a:gd name="connsiteX4" fmla="*/ 2314575 w 2314575"/>
              <a:gd name="connsiteY4" fmla="*/ 0 h 2671762"/>
              <a:gd name="connsiteX0" fmla="*/ 0 w 1948815"/>
              <a:gd name="connsiteY0" fmla="*/ 2608151 h 2608151"/>
              <a:gd name="connsiteX1" fmla="*/ 285751 w 1948815"/>
              <a:gd name="connsiteY1" fmla="*/ 1693751 h 2608151"/>
              <a:gd name="connsiteX2" fmla="*/ 831782 w 1948815"/>
              <a:gd name="connsiteY2" fmla="*/ 1074668 h 2608151"/>
              <a:gd name="connsiteX3" fmla="*/ 1491617 w 1948815"/>
              <a:gd name="connsiteY3" fmla="*/ 835011 h 2608151"/>
              <a:gd name="connsiteX4" fmla="*/ 1948815 w 1948815"/>
              <a:gd name="connsiteY4" fmla="*/ 0 h 2608151"/>
              <a:gd name="connsiteX0" fmla="*/ 0 w 1948815"/>
              <a:gd name="connsiteY0" fmla="*/ 2608151 h 2608151"/>
              <a:gd name="connsiteX1" fmla="*/ 285751 w 1948815"/>
              <a:gd name="connsiteY1" fmla="*/ 1693751 h 2608151"/>
              <a:gd name="connsiteX2" fmla="*/ 749895 w 1948815"/>
              <a:gd name="connsiteY2" fmla="*/ 1177026 h 2608151"/>
              <a:gd name="connsiteX3" fmla="*/ 1491617 w 1948815"/>
              <a:gd name="connsiteY3" fmla="*/ 835011 h 2608151"/>
              <a:gd name="connsiteX4" fmla="*/ 1948815 w 1948815"/>
              <a:gd name="connsiteY4" fmla="*/ 0 h 2608151"/>
              <a:gd name="connsiteX0" fmla="*/ 0 w 1948815"/>
              <a:gd name="connsiteY0" fmla="*/ 2608151 h 2608151"/>
              <a:gd name="connsiteX1" fmla="*/ 285751 w 1948815"/>
              <a:gd name="connsiteY1" fmla="*/ 1693751 h 2608151"/>
              <a:gd name="connsiteX2" fmla="*/ 749895 w 1948815"/>
              <a:gd name="connsiteY2" fmla="*/ 1177026 h 2608151"/>
              <a:gd name="connsiteX3" fmla="*/ 1532560 w 1948815"/>
              <a:gd name="connsiteY3" fmla="*/ 855483 h 2608151"/>
              <a:gd name="connsiteX4" fmla="*/ 1948815 w 1948815"/>
              <a:gd name="connsiteY4" fmla="*/ 0 h 2608151"/>
              <a:gd name="connsiteX0" fmla="*/ 0 w 1825985"/>
              <a:gd name="connsiteY0" fmla="*/ 2621799 h 2621799"/>
              <a:gd name="connsiteX1" fmla="*/ 285751 w 1825985"/>
              <a:gd name="connsiteY1" fmla="*/ 1707399 h 2621799"/>
              <a:gd name="connsiteX2" fmla="*/ 749895 w 1825985"/>
              <a:gd name="connsiteY2" fmla="*/ 1190674 h 2621799"/>
              <a:gd name="connsiteX3" fmla="*/ 1532560 w 1825985"/>
              <a:gd name="connsiteY3" fmla="*/ 869131 h 2621799"/>
              <a:gd name="connsiteX4" fmla="*/ 1825985 w 1825985"/>
              <a:gd name="connsiteY4" fmla="*/ 0 h 2621799"/>
              <a:gd name="connsiteX0" fmla="*/ 0 w 1825985"/>
              <a:gd name="connsiteY0" fmla="*/ 2621799 h 2621799"/>
              <a:gd name="connsiteX1" fmla="*/ 285751 w 1825985"/>
              <a:gd name="connsiteY1" fmla="*/ 1707399 h 2621799"/>
              <a:gd name="connsiteX2" fmla="*/ 784014 w 1825985"/>
              <a:gd name="connsiteY2" fmla="*/ 1183850 h 2621799"/>
              <a:gd name="connsiteX3" fmla="*/ 1532560 w 1825985"/>
              <a:gd name="connsiteY3" fmla="*/ 869131 h 2621799"/>
              <a:gd name="connsiteX4" fmla="*/ 1825985 w 1825985"/>
              <a:gd name="connsiteY4" fmla="*/ 0 h 2621799"/>
              <a:gd name="connsiteX0" fmla="*/ 0 w 1825985"/>
              <a:gd name="connsiteY0" fmla="*/ 2621799 h 2621799"/>
              <a:gd name="connsiteX1" fmla="*/ 285751 w 1825985"/>
              <a:gd name="connsiteY1" fmla="*/ 1707399 h 2621799"/>
              <a:gd name="connsiteX2" fmla="*/ 784014 w 1825985"/>
              <a:gd name="connsiteY2" fmla="*/ 1183850 h 2621799"/>
              <a:gd name="connsiteX3" fmla="*/ 1293724 w 1825985"/>
              <a:gd name="connsiteY3" fmla="*/ 848660 h 2621799"/>
              <a:gd name="connsiteX4" fmla="*/ 1825985 w 1825985"/>
              <a:gd name="connsiteY4" fmla="*/ 0 h 2621799"/>
              <a:gd name="connsiteX0" fmla="*/ 0 w 1716802"/>
              <a:gd name="connsiteY0" fmla="*/ 2621799 h 2621799"/>
              <a:gd name="connsiteX1" fmla="*/ 285751 w 1716802"/>
              <a:gd name="connsiteY1" fmla="*/ 1707399 h 2621799"/>
              <a:gd name="connsiteX2" fmla="*/ 784014 w 1716802"/>
              <a:gd name="connsiteY2" fmla="*/ 1183850 h 2621799"/>
              <a:gd name="connsiteX3" fmla="*/ 1293724 w 1716802"/>
              <a:gd name="connsiteY3" fmla="*/ 848660 h 2621799"/>
              <a:gd name="connsiteX4" fmla="*/ 1716802 w 1716802"/>
              <a:gd name="connsiteY4" fmla="*/ 0 h 26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02" h="2621799">
                <a:moveTo>
                  <a:pt x="0" y="2621799"/>
                </a:moveTo>
                <a:lnTo>
                  <a:pt x="285751" y="1707399"/>
                </a:lnTo>
                <a:lnTo>
                  <a:pt x="784014" y="1183850"/>
                </a:lnTo>
                <a:lnTo>
                  <a:pt x="1293724" y="848660"/>
                </a:lnTo>
                <a:lnTo>
                  <a:pt x="171680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37"/>
          <p:cNvSpPr/>
          <p:nvPr/>
        </p:nvSpPr>
        <p:spPr>
          <a:xfrm>
            <a:off x="2795432" y="2629043"/>
            <a:ext cx="5520836" cy="1453185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743075 w 3414712"/>
              <a:gd name="connsiteY2" fmla="*/ 771525 h 2357438"/>
              <a:gd name="connsiteX3" fmla="*/ 2986088 w 3414712"/>
              <a:gd name="connsiteY3" fmla="*/ 471489 h 2357438"/>
              <a:gd name="connsiteX4" fmla="*/ 3414712 w 3414712"/>
              <a:gd name="connsiteY4" fmla="*/ 0 h 2357438"/>
              <a:gd name="connsiteX0" fmla="*/ 4886324 w 4886324"/>
              <a:gd name="connsiteY0" fmla="*/ 2757488 h 2757488"/>
              <a:gd name="connsiteX1" fmla="*/ 0 w 4886324"/>
              <a:gd name="connsiteY1" fmla="*/ 1285875 h 2757488"/>
              <a:gd name="connsiteX2" fmla="*/ 957262 w 4886324"/>
              <a:gd name="connsiteY2" fmla="*/ 771525 h 2757488"/>
              <a:gd name="connsiteX3" fmla="*/ 2200275 w 4886324"/>
              <a:gd name="connsiteY3" fmla="*/ 471489 h 2757488"/>
              <a:gd name="connsiteX4" fmla="*/ 2628899 w 4886324"/>
              <a:gd name="connsiteY4" fmla="*/ 0 h 2757488"/>
              <a:gd name="connsiteX0" fmla="*/ 3929062 w 3929062"/>
              <a:gd name="connsiteY0" fmla="*/ 2757488 h 2757488"/>
              <a:gd name="connsiteX1" fmla="*/ 2986088 w 3929062"/>
              <a:gd name="connsiteY1" fmla="*/ 1900238 h 2757488"/>
              <a:gd name="connsiteX2" fmla="*/ 0 w 3929062"/>
              <a:gd name="connsiteY2" fmla="*/ 771525 h 2757488"/>
              <a:gd name="connsiteX3" fmla="*/ 1243013 w 3929062"/>
              <a:gd name="connsiteY3" fmla="*/ 471489 h 2757488"/>
              <a:gd name="connsiteX4" fmla="*/ 1671637 w 3929062"/>
              <a:gd name="connsiteY4" fmla="*/ 0 h 2757488"/>
              <a:gd name="connsiteX0" fmla="*/ 2686049 w 2686049"/>
              <a:gd name="connsiteY0" fmla="*/ 2757488 h 2757488"/>
              <a:gd name="connsiteX1" fmla="*/ 1743075 w 2686049"/>
              <a:gd name="connsiteY1" fmla="*/ 1900238 h 2757488"/>
              <a:gd name="connsiteX2" fmla="*/ 271462 w 2686049"/>
              <a:gd name="connsiteY2" fmla="*/ 1728788 h 2757488"/>
              <a:gd name="connsiteX3" fmla="*/ 0 w 2686049"/>
              <a:gd name="connsiteY3" fmla="*/ 471489 h 2757488"/>
              <a:gd name="connsiteX4" fmla="*/ 428624 w 2686049"/>
              <a:gd name="connsiteY4" fmla="*/ 0 h 2757488"/>
              <a:gd name="connsiteX0" fmla="*/ 4071936 w 4071936"/>
              <a:gd name="connsiteY0" fmla="*/ 2757488 h 2757488"/>
              <a:gd name="connsiteX1" fmla="*/ 3128962 w 4071936"/>
              <a:gd name="connsiteY1" fmla="*/ 1900238 h 2757488"/>
              <a:gd name="connsiteX2" fmla="*/ 1657349 w 4071936"/>
              <a:gd name="connsiteY2" fmla="*/ 1728788 h 2757488"/>
              <a:gd name="connsiteX3" fmla="*/ 0 w 4071936"/>
              <a:gd name="connsiteY3" fmla="*/ 1571626 h 2757488"/>
              <a:gd name="connsiteX4" fmla="*/ 1814511 w 4071936"/>
              <a:gd name="connsiteY4" fmla="*/ 0 h 2757488"/>
              <a:gd name="connsiteX0" fmla="*/ 5043488 w 5043488"/>
              <a:gd name="connsiteY0" fmla="*/ 1585913 h 1585913"/>
              <a:gd name="connsiteX1" fmla="*/ 4100514 w 5043488"/>
              <a:gd name="connsiteY1" fmla="*/ 728663 h 1585913"/>
              <a:gd name="connsiteX2" fmla="*/ 2628901 w 5043488"/>
              <a:gd name="connsiteY2" fmla="*/ 557213 h 1585913"/>
              <a:gd name="connsiteX3" fmla="*/ 971552 w 5043488"/>
              <a:gd name="connsiteY3" fmla="*/ 400051 h 1585913"/>
              <a:gd name="connsiteX4" fmla="*/ 0 w 5043488"/>
              <a:gd name="connsiteY4" fmla="*/ 0 h 1585913"/>
              <a:gd name="connsiteX0" fmla="*/ 5243513 w 5243513"/>
              <a:gd name="connsiteY0" fmla="*/ 1200151 h 1200151"/>
              <a:gd name="connsiteX1" fmla="*/ 4100514 w 5243513"/>
              <a:gd name="connsiteY1" fmla="*/ 728663 h 1200151"/>
              <a:gd name="connsiteX2" fmla="*/ 2628901 w 5243513"/>
              <a:gd name="connsiteY2" fmla="*/ 557213 h 1200151"/>
              <a:gd name="connsiteX3" fmla="*/ 971552 w 5243513"/>
              <a:gd name="connsiteY3" fmla="*/ 400051 h 1200151"/>
              <a:gd name="connsiteX4" fmla="*/ 0 w 5243513"/>
              <a:gd name="connsiteY4" fmla="*/ 0 h 1200151"/>
              <a:gd name="connsiteX0" fmla="*/ 5329292 w 5329292"/>
              <a:gd name="connsiteY0" fmla="*/ 1231857 h 1231857"/>
              <a:gd name="connsiteX1" fmla="*/ 4186293 w 5329292"/>
              <a:gd name="connsiteY1" fmla="*/ 760369 h 1231857"/>
              <a:gd name="connsiteX2" fmla="*/ 2714680 w 5329292"/>
              <a:gd name="connsiteY2" fmla="*/ 588919 h 1231857"/>
              <a:gd name="connsiteX3" fmla="*/ 1057331 w 5329292"/>
              <a:gd name="connsiteY3" fmla="*/ 431757 h 1231857"/>
              <a:gd name="connsiteX4" fmla="*/ 85779 w 5329292"/>
              <a:gd name="connsiteY4" fmla="*/ 31706 h 1231857"/>
              <a:gd name="connsiteX5" fmla="*/ 42387 w 5329292"/>
              <a:gd name="connsiteY5" fmla="*/ 24759 h 1231857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721323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678460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691433 w 5691433"/>
              <a:gd name="connsiteY0" fmla="*/ 1384946 h 1384946"/>
              <a:gd name="connsiteX1" fmla="*/ 4548434 w 5691433"/>
              <a:gd name="connsiteY1" fmla="*/ 913458 h 1384946"/>
              <a:gd name="connsiteX2" fmla="*/ 3076821 w 5691433"/>
              <a:gd name="connsiteY2" fmla="*/ 742008 h 1384946"/>
              <a:gd name="connsiteX3" fmla="*/ 1419472 w 5691433"/>
              <a:gd name="connsiteY3" fmla="*/ 541983 h 1384946"/>
              <a:gd name="connsiteX4" fmla="*/ 447920 w 5691433"/>
              <a:gd name="connsiteY4" fmla="*/ 184795 h 1384946"/>
              <a:gd name="connsiteX5" fmla="*/ 0 w 5691433"/>
              <a:gd name="connsiteY5" fmla="*/ 0 h 1384946"/>
              <a:gd name="connsiteX0" fmla="*/ 5691433 w 5691433"/>
              <a:gd name="connsiteY0" fmla="*/ 1384946 h 1384946"/>
              <a:gd name="connsiteX1" fmla="*/ 4548434 w 5691433"/>
              <a:gd name="connsiteY1" fmla="*/ 913458 h 1384946"/>
              <a:gd name="connsiteX2" fmla="*/ 3076821 w 5691433"/>
              <a:gd name="connsiteY2" fmla="*/ 742008 h 1384946"/>
              <a:gd name="connsiteX3" fmla="*/ 1419472 w 5691433"/>
              <a:gd name="connsiteY3" fmla="*/ 541983 h 1384946"/>
              <a:gd name="connsiteX4" fmla="*/ 577574 w 5691433"/>
              <a:gd name="connsiteY4" fmla="*/ 239386 h 1384946"/>
              <a:gd name="connsiteX5" fmla="*/ 0 w 5691433"/>
              <a:gd name="connsiteY5" fmla="*/ 0 h 1384946"/>
              <a:gd name="connsiteX0" fmla="*/ 5691433 w 5691433"/>
              <a:gd name="connsiteY0" fmla="*/ 1384946 h 1384946"/>
              <a:gd name="connsiteX1" fmla="*/ 4548434 w 5691433"/>
              <a:gd name="connsiteY1" fmla="*/ 913458 h 1384946"/>
              <a:gd name="connsiteX2" fmla="*/ 3076821 w 5691433"/>
              <a:gd name="connsiteY2" fmla="*/ 742008 h 1384946"/>
              <a:gd name="connsiteX3" fmla="*/ 1665132 w 5691433"/>
              <a:gd name="connsiteY3" fmla="*/ 603398 h 1384946"/>
              <a:gd name="connsiteX4" fmla="*/ 577574 w 5691433"/>
              <a:gd name="connsiteY4" fmla="*/ 239386 h 1384946"/>
              <a:gd name="connsiteX5" fmla="*/ 0 w 5691433"/>
              <a:gd name="connsiteY5" fmla="*/ 0 h 1384946"/>
              <a:gd name="connsiteX0" fmla="*/ 5691433 w 5691433"/>
              <a:gd name="connsiteY0" fmla="*/ 1384946 h 1384946"/>
              <a:gd name="connsiteX1" fmla="*/ 4548434 w 5691433"/>
              <a:gd name="connsiteY1" fmla="*/ 913458 h 1384946"/>
              <a:gd name="connsiteX2" fmla="*/ 3076821 w 5691433"/>
              <a:gd name="connsiteY2" fmla="*/ 742008 h 1384946"/>
              <a:gd name="connsiteX3" fmla="*/ 1665132 w 5691433"/>
              <a:gd name="connsiteY3" fmla="*/ 603398 h 1384946"/>
              <a:gd name="connsiteX4" fmla="*/ 1174261 w 5691433"/>
              <a:gd name="connsiteY4" fmla="*/ 431410 h 1384946"/>
              <a:gd name="connsiteX5" fmla="*/ 577574 w 5691433"/>
              <a:gd name="connsiteY5" fmla="*/ 239386 h 1384946"/>
              <a:gd name="connsiteX6" fmla="*/ 0 w 5691433"/>
              <a:gd name="connsiteY6" fmla="*/ 0 h 1384946"/>
              <a:gd name="connsiteX0" fmla="*/ 5691433 w 5691433"/>
              <a:gd name="connsiteY0" fmla="*/ 1384946 h 1384946"/>
              <a:gd name="connsiteX1" fmla="*/ 4548434 w 5691433"/>
              <a:gd name="connsiteY1" fmla="*/ 913458 h 1384946"/>
              <a:gd name="connsiteX2" fmla="*/ 3076821 w 5691433"/>
              <a:gd name="connsiteY2" fmla="*/ 742008 h 1384946"/>
              <a:gd name="connsiteX3" fmla="*/ 1665132 w 5691433"/>
              <a:gd name="connsiteY3" fmla="*/ 603398 h 1384946"/>
              <a:gd name="connsiteX4" fmla="*/ 1065079 w 5691433"/>
              <a:gd name="connsiteY4" fmla="*/ 445057 h 1384946"/>
              <a:gd name="connsiteX5" fmla="*/ 577574 w 5691433"/>
              <a:gd name="connsiteY5" fmla="*/ 239386 h 1384946"/>
              <a:gd name="connsiteX6" fmla="*/ 0 w 5691433"/>
              <a:gd name="connsiteY6" fmla="*/ 0 h 1384946"/>
              <a:gd name="connsiteX0" fmla="*/ 5691433 w 5691433"/>
              <a:gd name="connsiteY0" fmla="*/ 1384946 h 1384946"/>
              <a:gd name="connsiteX1" fmla="*/ 4548434 w 5691433"/>
              <a:gd name="connsiteY1" fmla="*/ 913458 h 1384946"/>
              <a:gd name="connsiteX2" fmla="*/ 3076821 w 5691433"/>
              <a:gd name="connsiteY2" fmla="*/ 742008 h 1384946"/>
              <a:gd name="connsiteX3" fmla="*/ 2552685 w 5691433"/>
              <a:gd name="connsiteY3" fmla="*/ 683893 h 1384946"/>
              <a:gd name="connsiteX4" fmla="*/ 1665132 w 5691433"/>
              <a:gd name="connsiteY4" fmla="*/ 603398 h 1384946"/>
              <a:gd name="connsiteX5" fmla="*/ 1065079 w 5691433"/>
              <a:gd name="connsiteY5" fmla="*/ 445057 h 1384946"/>
              <a:gd name="connsiteX6" fmla="*/ 577574 w 5691433"/>
              <a:gd name="connsiteY6" fmla="*/ 239386 h 1384946"/>
              <a:gd name="connsiteX7" fmla="*/ 0 w 5691433"/>
              <a:gd name="connsiteY7" fmla="*/ 0 h 1384946"/>
              <a:gd name="connsiteX0" fmla="*/ 5691433 w 5691433"/>
              <a:gd name="connsiteY0" fmla="*/ 1384946 h 1384946"/>
              <a:gd name="connsiteX1" fmla="*/ 4548434 w 5691433"/>
              <a:gd name="connsiteY1" fmla="*/ 913458 h 1384946"/>
              <a:gd name="connsiteX2" fmla="*/ 3076821 w 5691433"/>
              <a:gd name="connsiteY2" fmla="*/ 742008 h 1384946"/>
              <a:gd name="connsiteX3" fmla="*/ 2423031 w 5691433"/>
              <a:gd name="connsiteY3" fmla="*/ 649774 h 1384946"/>
              <a:gd name="connsiteX4" fmla="*/ 1665132 w 5691433"/>
              <a:gd name="connsiteY4" fmla="*/ 603398 h 1384946"/>
              <a:gd name="connsiteX5" fmla="*/ 1065079 w 5691433"/>
              <a:gd name="connsiteY5" fmla="*/ 445057 h 1384946"/>
              <a:gd name="connsiteX6" fmla="*/ 577574 w 5691433"/>
              <a:gd name="connsiteY6" fmla="*/ 239386 h 1384946"/>
              <a:gd name="connsiteX7" fmla="*/ 0 w 5691433"/>
              <a:gd name="connsiteY7" fmla="*/ 0 h 1384946"/>
              <a:gd name="connsiteX0" fmla="*/ 5691433 w 5691433"/>
              <a:gd name="connsiteY0" fmla="*/ 1384946 h 1384946"/>
              <a:gd name="connsiteX1" fmla="*/ 4548434 w 5691433"/>
              <a:gd name="connsiteY1" fmla="*/ 913458 h 1384946"/>
              <a:gd name="connsiteX2" fmla="*/ 3090468 w 5691433"/>
              <a:gd name="connsiteY2" fmla="*/ 728361 h 1384946"/>
              <a:gd name="connsiteX3" fmla="*/ 2423031 w 5691433"/>
              <a:gd name="connsiteY3" fmla="*/ 649774 h 1384946"/>
              <a:gd name="connsiteX4" fmla="*/ 1665132 w 5691433"/>
              <a:gd name="connsiteY4" fmla="*/ 603398 h 1384946"/>
              <a:gd name="connsiteX5" fmla="*/ 1065079 w 5691433"/>
              <a:gd name="connsiteY5" fmla="*/ 445057 h 1384946"/>
              <a:gd name="connsiteX6" fmla="*/ 577574 w 5691433"/>
              <a:gd name="connsiteY6" fmla="*/ 239386 h 1384946"/>
              <a:gd name="connsiteX7" fmla="*/ 0 w 5691433"/>
              <a:gd name="connsiteY7" fmla="*/ 0 h 1384946"/>
              <a:gd name="connsiteX0" fmla="*/ 5691433 w 5691433"/>
              <a:gd name="connsiteY0" fmla="*/ 1384946 h 1384946"/>
              <a:gd name="connsiteX1" fmla="*/ 4527962 w 5691433"/>
              <a:gd name="connsiteY1" fmla="*/ 1036287 h 1384946"/>
              <a:gd name="connsiteX2" fmla="*/ 3090468 w 5691433"/>
              <a:gd name="connsiteY2" fmla="*/ 728361 h 1384946"/>
              <a:gd name="connsiteX3" fmla="*/ 2423031 w 5691433"/>
              <a:gd name="connsiteY3" fmla="*/ 649774 h 1384946"/>
              <a:gd name="connsiteX4" fmla="*/ 1665132 w 5691433"/>
              <a:gd name="connsiteY4" fmla="*/ 603398 h 1384946"/>
              <a:gd name="connsiteX5" fmla="*/ 1065079 w 5691433"/>
              <a:gd name="connsiteY5" fmla="*/ 445057 h 1384946"/>
              <a:gd name="connsiteX6" fmla="*/ 577574 w 5691433"/>
              <a:gd name="connsiteY6" fmla="*/ 239386 h 1384946"/>
              <a:gd name="connsiteX7" fmla="*/ 0 w 5691433"/>
              <a:gd name="connsiteY7" fmla="*/ 0 h 1384946"/>
              <a:gd name="connsiteX0" fmla="*/ 5691433 w 5691433"/>
              <a:gd name="connsiteY0" fmla="*/ 1384946 h 1384946"/>
              <a:gd name="connsiteX1" fmla="*/ 4527962 w 5691433"/>
              <a:gd name="connsiteY1" fmla="*/ 1036287 h 1384946"/>
              <a:gd name="connsiteX2" fmla="*/ 3890165 w 5691433"/>
              <a:gd name="connsiteY2" fmla="*/ 888610 h 1384946"/>
              <a:gd name="connsiteX3" fmla="*/ 3090468 w 5691433"/>
              <a:gd name="connsiteY3" fmla="*/ 728361 h 1384946"/>
              <a:gd name="connsiteX4" fmla="*/ 2423031 w 5691433"/>
              <a:gd name="connsiteY4" fmla="*/ 649774 h 1384946"/>
              <a:gd name="connsiteX5" fmla="*/ 1665132 w 5691433"/>
              <a:gd name="connsiteY5" fmla="*/ 603398 h 1384946"/>
              <a:gd name="connsiteX6" fmla="*/ 1065079 w 5691433"/>
              <a:gd name="connsiteY6" fmla="*/ 445057 h 1384946"/>
              <a:gd name="connsiteX7" fmla="*/ 577574 w 5691433"/>
              <a:gd name="connsiteY7" fmla="*/ 239386 h 1384946"/>
              <a:gd name="connsiteX8" fmla="*/ 0 w 5691433"/>
              <a:gd name="connsiteY8" fmla="*/ 0 h 1384946"/>
              <a:gd name="connsiteX0" fmla="*/ 5691433 w 5691433"/>
              <a:gd name="connsiteY0" fmla="*/ 1384946 h 1384946"/>
              <a:gd name="connsiteX1" fmla="*/ 4527962 w 5691433"/>
              <a:gd name="connsiteY1" fmla="*/ 1036287 h 1384946"/>
              <a:gd name="connsiteX2" fmla="*/ 3890165 w 5691433"/>
              <a:gd name="connsiteY2" fmla="*/ 827195 h 1384946"/>
              <a:gd name="connsiteX3" fmla="*/ 3090468 w 5691433"/>
              <a:gd name="connsiteY3" fmla="*/ 728361 h 1384946"/>
              <a:gd name="connsiteX4" fmla="*/ 2423031 w 5691433"/>
              <a:gd name="connsiteY4" fmla="*/ 649774 h 1384946"/>
              <a:gd name="connsiteX5" fmla="*/ 1665132 w 5691433"/>
              <a:gd name="connsiteY5" fmla="*/ 603398 h 1384946"/>
              <a:gd name="connsiteX6" fmla="*/ 1065079 w 5691433"/>
              <a:gd name="connsiteY6" fmla="*/ 445057 h 1384946"/>
              <a:gd name="connsiteX7" fmla="*/ 577574 w 5691433"/>
              <a:gd name="connsiteY7" fmla="*/ 239386 h 1384946"/>
              <a:gd name="connsiteX8" fmla="*/ 0 w 5691433"/>
              <a:gd name="connsiteY8" fmla="*/ 0 h 1384946"/>
              <a:gd name="connsiteX0" fmla="*/ 5466245 w 5466245"/>
              <a:gd name="connsiteY0" fmla="*/ 1432713 h 1432713"/>
              <a:gd name="connsiteX1" fmla="*/ 4527962 w 5466245"/>
              <a:gd name="connsiteY1" fmla="*/ 1036287 h 1432713"/>
              <a:gd name="connsiteX2" fmla="*/ 3890165 w 5466245"/>
              <a:gd name="connsiteY2" fmla="*/ 827195 h 1432713"/>
              <a:gd name="connsiteX3" fmla="*/ 3090468 w 5466245"/>
              <a:gd name="connsiteY3" fmla="*/ 728361 h 1432713"/>
              <a:gd name="connsiteX4" fmla="*/ 2423031 w 5466245"/>
              <a:gd name="connsiteY4" fmla="*/ 649774 h 1432713"/>
              <a:gd name="connsiteX5" fmla="*/ 1665132 w 5466245"/>
              <a:gd name="connsiteY5" fmla="*/ 603398 h 1432713"/>
              <a:gd name="connsiteX6" fmla="*/ 1065079 w 5466245"/>
              <a:gd name="connsiteY6" fmla="*/ 445057 h 1432713"/>
              <a:gd name="connsiteX7" fmla="*/ 577574 w 5466245"/>
              <a:gd name="connsiteY7" fmla="*/ 239386 h 1432713"/>
              <a:gd name="connsiteX8" fmla="*/ 0 w 5466245"/>
              <a:gd name="connsiteY8" fmla="*/ 0 h 1432713"/>
              <a:gd name="connsiteX0" fmla="*/ 5466245 w 5466245"/>
              <a:gd name="connsiteY0" fmla="*/ 1432713 h 1432713"/>
              <a:gd name="connsiteX1" fmla="*/ 4514314 w 5466245"/>
              <a:gd name="connsiteY1" fmla="*/ 1029463 h 1432713"/>
              <a:gd name="connsiteX2" fmla="*/ 3890165 w 5466245"/>
              <a:gd name="connsiteY2" fmla="*/ 827195 h 1432713"/>
              <a:gd name="connsiteX3" fmla="*/ 3090468 w 5466245"/>
              <a:gd name="connsiteY3" fmla="*/ 728361 h 1432713"/>
              <a:gd name="connsiteX4" fmla="*/ 2423031 w 5466245"/>
              <a:gd name="connsiteY4" fmla="*/ 649774 h 1432713"/>
              <a:gd name="connsiteX5" fmla="*/ 1665132 w 5466245"/>
              <a:gd name="connsiteY5" fmla="*/ 603398 h 1432713"/>
              <a:gd name="connsiteX6" fmla="*/ 1065079 w 5466245"/>
              <a:gd name="connsiteY6" fmla="*/ 445057 h 1432713"/>
              <a:gd name="connsiteX7" fmla="*/ 577574 w 5466245"/>
              <a:gd name="connsiteY7" fmla="*/ 239386 h 1432713"/>
              <a:gd name="connsiteX8" fmla="*/ 0 w 5466245"/>
              <a:gd name="connsiteY8" fmla="*/ 0 h 1432713"/>
              <a:gd name="connsiteX0" fmla="*/ 5425302 w 5425302"/>
              <a:gd name="connsiteY0" fmla="*/ 1500952 h 1500952"/>
              <a:gd name="connsiteX1" fmla="*/ 4514314 w 5425302"/>
              <a:gd name="connsiteY1" fmla="*/ 1029463 h 1500952"/>
              <a:gd name="connsiteX2" fmla="*/ 3890165 w 5425302"/>
              <a:gd name="connsiteY2" fmla="*/ 827195 h 1500952"/>
              <a:gd name="connsiteX3" fmla="*/ 3090468 w 5425302"/>
              <a:gd name="connsiteY3" fmla="*/ 728361 h 1500952"/>
              <a:gd name="connsiteX4" fmla="*/ 2423031 w 5425302"/>
              <a:gd name="connsiteY4" fmla="*/ 649774 h 1500952"/>
              <a:gd name="connsiteX5" fmla="*/ 1665132 w 5425302"/>
              <a:gd name="connsiteY5" fmla="*/ 603398 h 1500952"/>
              <a:gd name="connsiteX6" fmla="*/ 1065079 w 5425302"/>
              <a:gd name="connsiteY6" fmla="*/ 445057 h 1500952"/>
              <a:gd name="connsiteX7" fmla="*/ 577574 w 5425302"/>
              <a:gd name="connsiteY7" fmla="*/ 239386 h 1500952"/>
              <a:gd name="connsiteX8" fmla="*/ 0 w 5425302"/>
              <a:gd name="connsiteY8" fmla="*/ 0 h 1500952"/>
              <a:gd name="connsiteX0" fmla="*/ 5520836 w 5520836"/>
              <a:gd name="connsiteY0" fmla="*/ 1453185 h 1453185"/>
              <a:gd name="connsiteX1" fmla="*/ 4514314 w 5520836"/>
              <a:gd name="connsiteY1" fmla="*/ 1029463 h 1453185"/>
              <a:gd name="connsiteX2" fmla="*/ 3890165 w 5520836"/>
              <a:gd name="connsiteY2" fmla="*/ 827195 h 1453185"/>
              <a:gd name="connsiteX3" fmla="*/ 3090468 w 5520836"/>
              <a:gd name="connsiteY3" fmla="*/ 728361 h 1453185"/>
              <a:gd name="connsiteX4" fmla="*/ 2423031 w 5520836"/>
              <a:gd name="connsiteY4" fmla="*/ 649774 h 1453185"/>
              <a:gd name="connsiteX5" fmla="*/ 1665132 w 5520836"/>
              <a:gd name="connsiteY5" fmla="*/ 603398 h 1453185"/>
              <a:gd name="connsiteX6" fmla="*/ 1065079 w 5520836"/>
              <a:gd name="connsiteY6" fmla="*/ 445057 h 1453185"/>
              <a:gd name="connsiteX7" fmla="*/ 577574 w 5520836"/>
              <a:gd name="connsiteY7" fmla="*/ 239386 h 1453185"/>
              <a:gd name="connsiteX8" fmla="*/ 0 w 5520836"/>
              <a:gd name="connsiteY8" fmla="*/ 0 h 145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836" h="1453185">
                <a:moveTo>
                  <a:pt x="5520836" y="1453185"/>
                </a:moveTo>
                <a:lnTo>
                  <a:pt x="4514314" y="1029463"/>
                </a:lnTo>
                <a:lnTo>
                  <a:pt x="3890165" y="827195"/>
                </a:lnTo>
                <a:lnTo>
                  <a:pt x="3090468" y="728361"/>
                </a:lnTo>
                <a:lnTo>
                  <a:pt x="2423031" y="649774"/>
                </a:lnTo>
                <a:lnTo>
                  <a:pt x="1665132" y="603398"/>
                </a:lnTo>
                <a:lnTo>
                  <a:pt x="1065079" y="445057"/>
                </a:lnTo>
                <a:lnTo>
                  <a:pt x="577574" y="239386"/>
                </a:lnTo>
                <a:cubicBezTo>
                  <a:pt x="408417" y="171553"/>
                  <a:pt x="9040" y="144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38"/>
          <p:cNvSpPr/>
          <p:nvPr/>
        </p:nvSpPr>
        <p:spPr>
          <a:xfrm>
            <a:off x="3522392" y="2323475"/>
            <a:ext cx="5009045" cy="1268938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743075 w 3414712"/>
              <a:gd name="connsiteY2" fmla="*/ 771525 h 2357438"/>
              <a:gd name="connsiteX3" fmla="*/ 2986088 w 3414712"/>
              <a:gd name="connsiteY3" fmla="*/ 471489 h 2357438"/>
              <a:gd name="connsiteX4" fmla="*/ 3414712 w 3414712"/>
              <a:gd name="connsiteY4" fmla="*/ 0 h 2357438"/>
              <a:gd name="connsiteX0" fmla="*/ 4886324 w 4886324"/>
              <a:gd name="connsiteY0" fmla="*/ 2757488 h 2757488"/>
              <a:gd name="connsiteX1" fmla="*/ 0 w 4886324"/>
              <a:gd name="connsiteY1" fmla="*/ 1285875 h 2757488"/>
              <a:gd name="connsiteX2" fmla="*/ 957262 w 4886324"/>
              <a:gd name="connsiteY2" fmla="*/ 771525 h 2757488"/>
              <a:gd name="connsiteX3" fmla="*/ 2200275 w 4886324"/>
              <a:gd name="connsiteY3" fmla="*/ 471489 h 2757488"/>
              <a:gd name="connsiteX4" fmla="*/ 2628899 w 4886324"/>
              <a:gd name="connsiteY4" fmla="*/ 0 h 2757488"/>
              <a:gd name="connsiteX0" fmla="*/ 3929062 w 3929062"/>
              <a:gd name="connsiteY0" fmla="*/ 2757488 h 2757488"/>
              <a:gd name="connsiteX1" fmla="*/ 2986088 w 3929062"/>
              <a:gd name="connsiteY1" fmla="*/ 1900238 h 2757488"/>
              <a:gd name="connsiteX2" fmla="*/ 0 w 3929062"/>
              <a:gd name="connsiteY2" fmla="*/ 771525 h 2757488"/>
              <a:gd name="connsiteX3" fmla="*/ 1243013 w 3929062"/>
              <a:gd name="connsiteY3" fmla="*/ 471489 h 2757488"/>
              <a:gd name="connsiteX4" fmla="*/ 1671637 w 3929062"/>
              <a:gd name="connsiteY4" fmla="*/ 0 h 2757488"/>
              <a:gd name="connsiteX0" fmla="*/ 2686049 w 2686049"/>
              <a:gd name="connsiteY0" fmla="*/ 2757488 h 2757488"/>
              <a:gd name="connsiteX1" fmla="*/ 1743075 w 2686049"/>
              <a:gd name="connsiteY1" fmla="*/ 1900238 h 2757488"/>
              <a:gd name="connsiteX2" fmla="*/ 271462 w 2686049"/>
              <a:gd name="connsiteY2" fmla="*/ 1728788 h 2757488"/>
              <a:gd name="connsiteX3" fmla="*/ 0 w 2686049"/>
              <a:gd name="connsiteY3" fmla="*/ 471489 h 2757488"/>
              <a:gd name="connsiteX4" fmla="*/ 428624 w 2686049"/>
              <a:gd name="connsiteY4" fmla="*/ 0 h 2757488"/>
              <a:gd name="connsiteX0" fmla="*/ 4071936 w 4071936"/>
              <a:gd name="connsiteY0" fmla="*/ 2757488 h 2757488"/>
              <a:gd name="connsiteX1" fmla="*/ 3128962 w 4071936"/>
              <a:gd name="connsiteY1" fmla="*/ 1900238 h 2757488"/>
              <a:gd name="connsiteX2" fmla="*/ 1657349 w 4071936"/>
              <a:gd name="connsiteY2" fmla="*/ 1728788 h 2757488"/>
              <a:gd name="connsiteX3" fmla="*/ 0 w 4071936"/>
              <a:gd name="connsiteY3" fmla="*/ 1571626 h 2757488"/>
              <a:gd name="connsiteX4" fmla="*/ 1814511 w 4071936"/>
              <a:gd name="connsiteY4" fmla="*/ 0 h 2757488"/>
              <a:gd name="connsiteX0" fmla="*/ 5043488 w 5043488"/>
              <a:gd name="connsiteY0" fmla="*/ 1585913 h 1585913"/>
              <a:gd name="connsiteX1" fmla="*/ 4100514 w 5043488"/>
              <a:gd name="connsiteY1" fmla="*/ 728663 h 1585913"/>
              <a:gd name="connsiteX2" fmla="*/ 2628901 w 5043488"/>
              <a:gd name="connsiteY2" fmla="*/ 557213 h 1585913"/>
              <a:gd name="connsiteX3" fmla="*/ 971552 w 5043488"/>
              <a:gd name="connsiteY3" fmla="*/ 400051 h 1585913"/>
              <a:gd name="connsiteX4" fmla="*/ 0 w 5043488"/>
              <a:gd name="connsiteY4" fmla="*/ 0 h 1585913"/>
              <a:gd name="connsiteX0" fmla="*/ 5243513 w 5243513"/>
              <a:gd name="connsiteY0" fmla="*/ 1200151 h 1200151"/>
              <a:gd name="connsiteX1" fmla="*/ 4100514 w 5243513"/>
              <a:gd name="connsiteY1" fmla="*/ 728663 h 1200151"/>
              <a:gd name="connsiteX2" fmla="*/ 2628901 w 5243513"/>
              <a:gd name="connsiteY2" fmla="*/ 557213 h 1200151"/>
              <a:gd name="connsiteX3" fmla="*/ 971552 w 5243513"/>
              <a:gd name="connsiteY3" fmla="*/ 400051 h 1200151"/>
              <a:gd name="connsiteX4" fmla="*/ 0 w 5243513"/>
              <a:gd name="connsiteY4" fmla="*/ 0 h 1200151"/>
              <a:gd name="connsiteX0" fmla="*/ 5329292 w 5329292"/>
              <a:gd name="connsiteY0" fmla="*/ 1231857 h 1231857"/>
              <a:gd name="connsiteX1" fmla="*/ 4186293 w 5329292"/>
              <a:gd name="connsiteY1" fmla="*/ 760369 h 1231857"/>
              <a:gd name="connsiteX2" fmla="*/ 2714680 w 5329292"/>
              <a:gd name="connsiteY2" fmla="*/ 588919 h 1231857"/>
              <a:gd name="connsiteX3" fmla="*/ 1057331 w 5329292"/>
              <a:gd name="connsiteY3" fmla="*/ 431757 h 1231857"/>
              <a:gd name="connsiteX4" fmla="*/ 85779 w 5329292"/>
              <a:gd name="connsiteY4" fmla="*/ 31706 h 1231857"/>
              <a:gd name="connsiteX5" fmla="*/ 42387 w 5329292"/>
              <a:gd name="connsiteY5" fmla="*/ 24759 h 1231857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721323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678460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678460 h 1521423"/>
              <a:gd name="connsiteX4" fmla="*/ 1239490 w 5786967"/>
              <a:gd name="connsiteY4" fmla="*/ 512340 h 1521423"/>
              <a:gd name="connsiteX5" fmla="*/ 0 w 5786967"/>
              <a:gd name="connsiteY5" fmla="*/ 0 h 1521423"/>
              <a:gd name="connsiteX0" fmla="*/ 5247880 w 5247880"/>
              <a:gd name="connsiteY0" fmla="*/ 1214348 h 1214348"/>
              <a:gd name="connsiteX1" fmla="*/ 4104881 w 5247880"/>
              <a:gd name="connsiteY1" fmla="*/ 742860 h 1214348"/>
              <a:gd name="connsiteX2" fmla="*/ 2633268 w 5247880"/>
              <a:gd name="connsiteY2" fmla="*/ 571410 h 1214348"/>
              <a:gd name="connsiteX3" fmla="*/ 975919 w 5247880"/>
              <a:gd name="connsiteY3" fmla="*/ 371385 h 1214348"/>
              <a:gd name="connsiteX4" fmla="*/ 700403 w 5247880"/>
              <a:gd name="connsiteY4" fmla="*/ 205265 h 1214348"/>
              <a:gd name="connsiteX5" fmla="*/ 0 w 5247880"/>
              <a:gd name="connsiteY5" fmla="*/ 0 h 1214348"/>
              <a:gd name="connsiteX0" fmla="*/ 5329767 w 5329767"/>
              <a:gd name="connsiteY0" fmla="*/ 1241643 h 1241643"/>
              <a:gd name="connsiteX1" fmla="*/ 4186768 w 5329767"/>
              <a:gd name="connsiteY1" fmla="*/ 770155 h 1241643"/>
              <a:gd name="connsiteX2" fmla="*/ 2715155 w 5329767"/>
              <a:gd name="connsiteY2" fmla="*/ 598705 h 1241643"/>
              <a:gd name="connsiteX3" fmla="*/ 1057806 w 5329767"/>
              <a:gd name="connsiteY3" fmla="*/ 398680 h 1241643"/>
              <a:gd name="connsiteX4" fmla="*/ 782290 w 5329767"/>
              <a:gd name="connsiteY4" fmla="*/ 232560 h 1241643"/>
              <a:gd name="connsiteX5" fmla="*/ 0 w 5329767"/>
              <a:gd name="connsiteY5" fmla="*/ 0 h 1241643"/>
              <a:gd name="connsiteX0" fmla="*/ 5329767 w 5329767"/>
              <a:gd name="connsiteY0" fmla="*/ 1241643 h 1241643"/>
              <a:gd name="connsiteX1" fmla="*/ 4186768 w 5329767"/>
              <a:gd name="connsiteY1" fmla="*/ 770155 h 1241643"/>
              <a:gd name="connsiteX2" fmla="*/ 2715155 w 5329767"/>
              <a:gd name="connsiteY2" fmla="*/ 598705 h 1241643"/>
              <a:gd name="connsiteX3" fmla="*/ 1317113 w 5329767"/>
              <a:gd name="connsiteY3" fmla="*/ 371384 h 1241643"/>
              <a:gd name="connsiteX4" fmla="*/ 782290 w 5329767"/>
              <a:gd name="connsiteY4" fmla="*/ 232560 h 1241643"/>
              <a:gd name="connsiteX5" fmla="*/ 0 w 5329767"/>
              <a:gd name="connsiteY5" fmla="*/ 0 h 1241643"/>
              <a:gd name="connsiteX0" fmla="*/ 5329767 w 5329767"/>
              <a:gd name="connsiteY0" fmla="*/ 1241643 h 1241643"/>
              <a:gd name="connsiteX1" fmla="*/ 4186768 w 5329767"/>
              <a:gd name="connsiteY1" fmla="*/ 770155 h 1241643"/>
              <a:gd name="connsiteX2" fmla="*/ 2715155 w 5329767"/>
              <a:gd name="connsiteY2" fmla="*/ 598705 h 1241643"/>
              <a:gd name="connsiteX3" fmla="*/ 1900787 w 5329767"/>
              <a:gd name="connsiteY3" fmla="*/ 457200 h 1241643"/>
              <a:gd name="connsiteX4" fmla="*/ 1317113 w 5329767"/>
              <a:gd name="connsiteY4" fmla="*/ 371384 h 1241643"/>
              <a:gd name="connsiteX5" fmla="*/ 782290 w 5329767"/>
              <a:gd name="connsiteY5" fmla="*/ 232560 h 1241643"/>
              <a:gd name="connsiteX6" fmla="*/ 0 w 5329767"/>
              <a:gd name="connsiteY6" fmla="*/ 0 h 1241643"/>
              <a:gd name="connsiteX0" fmla="*/ 5329767 w 5329767"/>
              <a:gd name="connsiteY0" fmla="*/ 1241643 h 1241643"/>
              <a:gd name="connsiteX1" fmla="*/ 4186768 w 5329767"/>
              <a:gd name="connsiteY1" fmla="*/ 770155 h 1241643"/>
              <a:gd name="connsiteX2" fmla="*/ 2715155 w 5329767"/>
              <a:gd name="connsiteY2" fmla="*/ 598705 h 1241643"/>
              <a:gd name="connsiteX3" fmla="*/ 1887139 w 5329767"/>
              <a:gd name="connsiteY3" fmla="*/ 429904 h 1241643"/>
              <a:gd name="connsiteX4" fmla="*/ 1317113 w 5329767"/>
              <a:gd name="connsiteY4" fmla="*/ 371384 h 1241643"/>
              <a:gd name="connsiteX5" fmla="*/ 782290 w 5329767"/>
              <a:gd name="connsiteY5" fmla="*/ 232560 h 1241643"/>
              <a:gd name="connsiteX6" fmla="*/ 0 w 5329767"/>
              <a:gd name="connsiteY6" fmla="*/ 0 h 1241643"/>
              <a:gd name="connsiteX0" fmla="*/ 5329767 w 5329767"/>
              <a:gd name="connsiteY0" fmla="*/ 1241643 h 1241643"/>
              <a:gd name="connsiteX1" fmla="*/ 4186768 w 5329767"/>
              <a:gd name="connsiteY1" fmla="*/ 770155 h 1241643"/>
              <a:gd name="connsiteX2" fmla="*/ 2715155 w 5329767"/>
              <a:gd name="connsiteY2" fmla="*/ 598705 h 1241643"/>
              <a:gd name="connsiteX3" fmla="*/ 1887139 w 5329767"/>
              <a:gd name="connsiteY3" fmla="*/ 450376 h 1241643"/>
              <a:gd name="connsiteX4" fmla="*/ 1317113 w 5329767"/>
              <a:gd name="connsiteY4" fmla="*/ 371384 h 1241643"/>
              <a:gd name="connsiteX5" fmla="*/ 782290 w 5329767"/>
              <a:gd name="connsiteY5" fmla="*/ 232560 h 1241643"/>
              <a:gd name="connsiteX6" fmla="*/ 0 w 5329767"/>
              <a:gd name="connsiteY6" fmla="*/ 0 h 1241643"/>
              <a:gd name="connsiteX0" fmla="*/ 5329767 w 5329767"/>
              <a:gd name="connsiteY0" fmla="*/ 1241643 h 1241643"/>
              <a:gd name="connsiteX1" fmla="*/ 4186768 w 5329767"/>
              <a:gd name="connsiteY1" fmla="*/ 770155 h 1241643"/>
              <a:gd name="connsiteX2" fmla="*/ 2462671 w 5329767"/>
              <a:gd name="connsiteY2" fmla="*/ 523642 h 1241643"/>
              <a:gd name="connsiteX3" fmla="*/ 1887139 w 5329767"/>
              <a:gd name="connsiteY3" fmla="*/ 450376 h 1241643"/>
              <a:gd name="connsiteX4" fmla="*/ 1317113 w 5329767"/>
              <a:gd name="connsiteY4" fmla="*/ 371384 h 1241643"/>
              <a:gd name="connsiteX5" fmla="*/ 782290 w 5329767"/>
              <a:gd name="connsiteY5" fmla="*/ 232560 h 1241643"/>
              <a:gd name="connsiteX6" fmla="*/ 0 w 5329767"/>
              <a:gd name="connsiteY6" fmla="*/ 0 h 1241643"/>
              <a:gd name="connsiteX0" fmla="*/ 5329767 w 5329767"/>
              <a:gd name="connsiteY0" fmla="*/ 1241643 h 1241643"/>
              <a:gd name="connsiteX1" fmla="*/ 4186768 w 5329767"/>
              <a:gd name="connsiteY1" fmla="*/ 770155 h 1241643"/>
              <a:gd name="connsiteX2" fmla="*/ 3258739 w 5329767"/>
              <a:gd name="connsiteY2" fmla="*/ 627797 h 1241643"/>
              <a:gd name="connsiteX3" fmla="*/ 2462671 w 5329767"/>
              <a:gd name="connsiteY3" fmla="*/ 523642 h 1241643"/>
              <a:gd name="connsiteX4" fmla="*/ 1887139 w 5329767"/>
              <a:gd name="connsiteY4" fmla="*/ 450376 h 1241643"/>
              <a:gd name="connsiteX5" fmla="*/ 1317113 w 5329767"/>
              <a:gd name="connsiteY5" fmla="*/ 371384 h 1241643"/>
              <a:gd name="connsiteX6" fmla="*/ 782290 w 5329767"/>
              <a:gd name="connsiteY6" fmla="*/ 232560 h 1241643"/>
              <a:gd name="connsiteX7" fmla="*/ 0 w 5329767"/>
              <a:gd name="connsiteY7" fmla="*/ 0 h 1241643"/>
              <a:gd name="connsiteX0" fmla="*/ 5329767 w 5329767"/>
              <a:gd name="connsiteY0" fmla="*/ 1241643 h 1241643"/>
              <a:gd name="connsiteX1" fmla="*/ 4186768 w 5329767"/>
              <a:gd name="connsiteY1" fmla="*/ 770155 h 1241643"/>
              <a:gd name="connsiteX2" fmla="*/ 2972136 w 5329767"/>
              <a:gd name="connsiteY2" fmla="*/ 607325 h 1241643"/>
              <a:gd name="connsiteX3" fmla="*/ 2462671 w 5329767"/>
              <a:gd name="connsiteY3" fmla="*/ 523642 h 1241643"/>
              <a:gd name="connsiteX4" fmla="*/ 1887139 w 5329767"/>
              <a:gd name="connsiteY4" fmla="*/ 450376 h 1241643"/>
              <a:gd name="connsiteX5" fmla="*/ 1317113 w 5329767"/>
              <a:gd name="connsiteY5" fmla="*/ 371384 h 1241643"/>
              <a:gd name="connsiteX6" fmla="*/ 782290 w 5329767"/>
              <a:gd name="connsiteY6" fmla="*/ 232560 h 1241643"/>
              <a:gd name="connsiteX7" fmla="*/ 0 w 5329767"/>
              <a:gd name="connsiteY7" fmla="*/ 0 h 1241643"/>
              <a:gd name="connsiteX0" fmla="*/ 5329767 w 5329767"/>
              <a:gd name="connsiteY0" fmla="*/ 1241643 h 1241643"/>
              <a:gd name="connsiteX1" fmla="*/ 4186768 w 5329767"/>
              <a:gd name="connsiteY1" fmla="*/ 770155 h 1241643"/>
              <a:gd name="connsiteX2" fmla="*/ 3552166 w 5329767"/>
              <a:gd name="connsiteY2" fmla="*/ 682388 h 1241643"/>
              <a:gd name="connsiteX3" fmla="*/ 2972136 w 5329767"/>
              <a:gd name="connsiteY3" fmla="*/ 607325 h 1241643"/>
              <a:gd name="connsiteX4" fmla="*/ 2462671 w 5329767"/>
              <a:gd name="connsiteY4" fmla="*/ 523642 h 1241643"/>
              <a:gd name="connsiteX5" fmla="*/ 1887139 w 5329767"/>
              <a:gd name="connsiteY5" fmla="*/ 450376 h 1241643"/>
              <a:gd name="connsiteX6" fmla="*/ 1317113 w 5329767"/>
              <a:gd name="connsiteY6" fmla="*/ 371384 h 1241643"/>
              <a:gd name="connsiteX7" fmla="*/ 782290 w 5329767"/>
              <a:gd name="connsiteY7" fmla="*/ 232560 h 1241643"/>
              <a:gd name="connsiteX8" fmla="*/ 0 w 5329767"/>
              <a:gd name="connsiteY8" fmla="*/ 0 h 1241643"/>
              <a:gd name="connsiteX0" fmla="*/ 5329767 w 5329767"/>
              <a:gd name="connsiteY0" fmla="*/ 1241643 h 1241643"/>
              <a:gd name="connsiteX1" fmla="*/ 4186768 w 5329767"/>
              <a:gd name="connsiteY1" fmla="*/ 770155 h 1241643"/>
              <a:gd name="connsiteX2" fmla="*/ 3640877 w 5329767"/>
              <a:gd name="connsiteY2" fmla="*/ 736979 h 1241643"/>
              <a:gd name="connsiteX3" fmla="*/ 2972136 w 5329767"/>
              <a:gd name="connsiteY3" fmla="*/ 607325 h 1241643"/>
              <a:gd name="connsiteX4" fmla="*/ 2462671 w 5329767"/>
              <a:gd name="connsiteY4" fmla="*/ 523642 h 1241643"/>
              <a:gd name="connsiteX5" fmla="*/ 1887139 w 5329767"/>
              <a:gd name="connsiteY5" fmla="*/ 450376 h 1241643"/>
              <a:gd name="connsiteX6" fmla="*/ 1317113 w 5329767"/>
              <a:gd name="connsiteY6" fmla="*/ 371384 h 1241643"/>
              <a:gd name="connsiteX7" fmla="*/ 782290 w 5329767"/>
              <a:gd name="connsiteY7" fmla="*/ 232560 h 1241643"/>
              <a:gd name="connsiteX8" fmla="*/ 0 w 5329767"/>
              <a:gd name="connsiteY8" fmla="*/ 0 h 1241643"/>
              <a:gd name="connsiteX0" fmla="*/ 5329767 w 5329767"/>
              <a:gd name="connsiteY0" fmla="*/ 1241643 h 1241643"/>
              <a:gd name="connsiteX1" fmla="*/ 4261831 w 5329767"/>
              <a:gd name="connsiteY1" fmla="*/ 879337 h 1241643"/>
              <a:gd name="connsiteX2" fmla="*/ 3640877 w 5329767"/>
              <a:gd name="connsiteY2" fmla="*/ 736979 h 1241643"/>
              <a:gd name="connsiteX3" fmla="*/ 2972136 w 5329767"/>
              <a:gd name="connsiteY3" fmla="*/ 607325 h 1241643"/>
              <a:gd name="connsiteX4" fmla="*/ 2462671 w 5329767"/>
              <a:gd name="connsiteY4" fmla="*/ 523642 h 1241643"/>
              <a:gd name="connsiteX5" fmla="*/ 1887139 w 5329767"/>
              <a:gd name="connsiteY5" fmla="*/ 450376 h 1241643"/>
              <a:gd name="connsiteX6" fmla="*/ 1317113 w 5329767"/>
              <a:gd name="connsiteY6" fmla="*/ 371384 h 1241643"/>
              <a:gd name="connsiteX7" fmla="*/ 782290 w 5329767"/>
              <a:gd name="connsiteY7" fmla="*/ 232560 h 1241643"/>
              <a:gd name="connsiteX8" fmla="*/ 0 w 5329767"/>
              <a:gd name="connsiteY8" fmla="*/ 0 h 1241643"/>
              <a:gd name="connsiteX0" fmla="*/ 5009045 w 5009045"/>
              <a:gd name="connsiteY0" fmla="*/ 1268938 h 1268938"/>
              <a:gd name="connsiteX1" fmla="*/ 4261831 w 5009045"/>
              <a:gd name="connsiteY1" fmla="*/ 879337 h 1268938"/>
              <a:gd name="connsiteX2" fmla="*/ 3640877 w 5009045"/>
              <a:gd name="connsiteY2" fmla="*/ 736979 h 1268938"/>
              <a:gd name="connsiteX3" fmla="*/ 2972136 w 5009045"/>
              <a:gd name="connsiteY3" fmla="*/ 607325 h 1268938"/>
              <a:gd name="connsiteX4" fmla="*/ 2462671 w 5009045"/>
              <a:gd name="connsiteY4" fmla="*/ 523642 h 1268938"/>
              <a:gd name="connsiteX5" fmla="*/ 1887139 w 5009045"/>
              <a:gd name="connsiteY5" fmla="*/ 450376 h 1268938"/>
              <a:gd name="connsiteX6" fmla="*/ 1317113 w 5009045"/>
              <a:gd name="connsiteY6" fmla="*/ 371384 h 1268938"/>
              <a:gd name="connsiteX7" fmla="*/ 782290 w 5009045"/>
              <a:gd name="connsiteY7" fmla="*/ 232560 h 1268938"/>
              <a:gd name="connsiteX8" fmla="*/ 0 w 5009045"/>
              <a:gd name="connsiteY8" fmla="*/ 0 h 126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9045" h="1268938">
                <a:moveTo>
                  <a:pt x="5009045" y="1268938"/>
                </a:moveTo>
                <a:lnTo>
                  <a:pt x="4261831" y="879337"/>
                </a:lnTo>
                <a:lnTo>
                  <a:pt x="3640877" y="736979"/>
                </a:lnTo>
                <a:lnTo>
                  <a:pt x="2972136" y="607325"/>
                </a:lnTo>
                <a:lnTo>
                  <a:pt x="2462671" y="523642"/>
                </a:lnTo>
                <a:lnTo>
                  <a:pt x="1887139" y="450376"/>
                </a:lnTo>
                <a:lnTo>
                  <a:pt x="1317113" y="371384"/>
                </a:lnTo>
                <a:lnTo>
                  <a:pt x="782290" y="232560"/>
                </a:lnTo>
                <a:cubicBezTo>
                  <a:pt x="613133" y="164727"/>
                  <a:pt x="9040" y="144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39"/>
          <p:cNvSpPr/>
          <p:nvPr/>
        </p:nvSpPr>
        <p:spPr>
          <a:xfrm>
            <a:off x="4426012" y="2005730"/>
            <a:ext cx="4333480" cy="948217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743075 w 3414712"/>
              <a:gd name="connsiteY2" fmla="*/ 771525 h 2357438"/>
              <a:gd name="connsiteX3" fmla="*/ 2986088 w 3414712"/>
              <a:gd name="connsiteY3" fmla="*/ 471489 h 2357438"/>
              <a:gd name="connsiteX4" fmla="*/ 3414712 w 3414712"/>
              <a:gd name="connsiteY4" fmla="*/ 0 h 2357438"/>
              <a:gd name="connsiteX0" fmla="*/ 4886324 w 4886324"/>
              <a:gd name="connsiteY0" fmla="*/ 2757488 h 2757488"/>
              <a:gd name="connsiteX1" fmla="*/ 0 w 4886324"/>
              <a:gd name="connsiteY1" fmla="*/ 1285875 h 2757488"/>
              <a:gd name="connsiteX2" fmla="*/ 957262 w 4886324"/>
              <a:gd name="connsiteY2" fmla="*/ 771525 h 2757488"/>
              <a:gd name="connsiteX3" fmla="*/ 2200275 w 4886324"/>
              <a:gd name="connsiteY3" fmla="*/ 471489 h 2757488"/>
              <a:gd name="connsiteX4" fmla="*/ 2628899 w 4886324"/>
              <a:gd name="connsiteY4" fmla="*/ 0 h 2757488"/>
              <a:gd name="connsiteX0" fmla="*/ 3929062 w 3929062"/>
              <a:gd name="connsiteY0" fmla="*/ 2757488 h 2757488"/>
              <a:gd name="connsiteX1" fmla="*/ 2986088 w 3929062"/>
              <a:gd name="connsiteY1" fmla="*/ 1900238 h 2757488"/>
              <a:gd name="connsiteX2" fmla="*/ 0 w 3929062"/>
              <a:gd name="connsiteY2" fmla="*/ 771525 h 2757488"/>
              <a:gd name="connsiteX3" fmla="*/ 1243013 w 3929062"/>
              <a:gd name="connsiteY3" fmla="*/ 471489 h 2757488"/>
              <a:gd name="connsiteX4" fmla="*/ 1671637 w 3929062"/>
              <a:gd name="connsiteY4" fmla="*/ 0 h 2757488"/>
              <a:gd name="connsiteX0" fmla="*/ 2686049 w 2686049"/>
              <a:gd name="connsiteY0" fmla="*/ 2757488 h 2757488"/>
              <a:gd name="connsiteX1" fmla="*/ 1743075 w 2686049"/>
              <a:gd name="connsiteY1" fmla="*/ 1900238 h 2757488"/>
              <a:gd name="connsiteX2" fmla="*/ 271462 w 2686049"/>
              <a:gd name="connsiteY2" fmla="*/ 1728788 h 2757488"/>
              <a:gd name="connsiteX3" fmla="*/ 0 w 2686049"/>
              <a:gd name="connsiteY3" fmla="*/ 471489 h 2757488"/>
              <a:gd name="connsiteX4" fmla="*/ 428624 w 2686049"/>
              <a:gd name="connsiteY4" fmla="*/ 0 h 2757488"/>
              <a:gd name="connsiteX0" fmla="*/ 4071936 w 4071936"/>
              <a:gd name="connsiteY0" fmla="*/ 2757488 h 2757488"/>
              <a:gd name="connsiteX1" fmla="*/ 3128962 w 4071936"/>
              <a:gd name="connsiteY1" fmla="*/ 1900238 h 2757488"/>
              <a:gd name="connsiteX2" fmla="*/ 1657349 w 4071936"/>
              <a:gd name="connsiteY2" fmla="*/ 1728788 h 2757488"/>
              <a:gd name="connsiteX3" fmla="*/ 0 w 4071936"/>
              <a:gd name="connsiteY3" fmla="*/ 1571626 h 2757488"/>
              <a:gd name="connsiteX4" fmla="*/ 1814511 w 4071936"/>
              <a:gd name="connsiteY4" fmla="*/ 0 h 2757488"/>
              <a:gd name="connsiteX0" fmla="*/ 5043488 w 5043488"/>
              <a:gd name="connsiteY0" fmla="*/ 1585913 h 1585913"/>
              <a:gd name="connsiteX1" fmla="*/ 4100514 w 5043488"/>
              <a:gd name="connsiteY1" fmla="*/ 728663 h 1585913"/>
              <a:gd name="connsiteX2" fmla="*/ 2628901 w 5043488"/>
              <a:gd name="connsiteY2" fmla="*/ 557213 h 1585913"/>
              <a:gd name="connsiteX3" fmla="*/ 971552 w 5043488"/>
              <a:gd name="connsiteY3" fmla="*/ 400051 h 1585913"/>
              <a:gd name="connsiteX4" fmla="*/ 0 w 5043488"/>
              <a:gd name="connsiteY4" fmla="*/ 0 h 1585913"/>
              <a:gd name="connsiteX0" fmla="*/ 5243513 w 5243513"/>
              <a:gd name="connsiteY0" fmla="*/ 1200151 h 1200151"/>
              <a:gd name="connsiteX1" fmla="*/ 4100514 w 5243513"/>
              <a:gd name="connsiteY1" fmla="*/ 728663 h 1200151"/>
              <a:gd name="connsiteX2" fmla="*/ 2628901 w 5243513"/>
              <a:gd name="connsiteY2" fmla="*/ 557213 h 1200151"/>
              <a:gd name="connsiteX3" fmla="*/ 971552 w 5243513"/>
              <a:gd name="connsiteY3" fmla="*/ 400051 h 1200151"/>
              <a:gd name="connsiteX4" fmla="*/ 0 w 5243513"/>
              <a:gd name="connsiteY4" fmla="*/ 0 h 1200151"/>
              <a:gd name="connsiteX0" fmla="*/ 5329292 w 5329292"/>
              <a:gd name="connsiteY0" fmla="*/ 1231857 h 1231857"/>
              <a:gd name="connsiteX1" fmla="*/ 4186293 w 5329292"/>
              <a:gd name="connsiteY1" fmla="*/ 760369 h 1231857"/>
              <a:gd name="connsiteX2" fmla="*/ 2714680 w 5329292"/>
              <a:gd name="connsiteY2" fmla="*/ 588919 h 1231857"/>
              <a:gd name="connsiteX3" fmla="*/ 1057331 w 5329292"/>
              <a:gd name="connsiteY3" fmla="*/ 431757 h 1231857"/>
              <a:gd name="connsiteX4" fmla="*/ 85779 w 5329292"/>
              <a:gd name="connsiteY4" fmla="*/ 31706 h 1231857"/>
              <a:gd name="connsiteX5" fmla="*/ 42387 w 5329292"/>
              <a:gd name="connsiteY5" fmla="*/ 24759 h 1231857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721323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1515006 w 5786967"/>
              <a:gd name="connsiteY3" fmla="*/ 678460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2183747 w 5786967"/>
              <a:gd name="connsiteY3" fmla="*/ 733051 h 1521423"/>
              <a:gd name="connsiteX4" fmla="*/ 543454 w 5786967"/>
              <a:gd name="connsiteY4" fmla="*/ 321272 h 1521423"/>
              <a:gd name="connsiteX5" fmla="*/ 0 w 5786967"/>
              <a:gd name="connsiteY5" fmla="*/ 0 h 1521423"/>
              <a:gd name="connsiteX0" fmla="*/ 5786967 w 5786967"/>
              <a:gd name="connsiteY0" fmla="*/ 1521423 h 1521423"/>
              <a:gd name="connsiteX1" fmla="*/ 4643968 w 5786967"/>
              <a:gd name="connsiteY1" fmla="*/ 1049935 h 1521423"/>
              <a:gd name="connsiteX2" fmla="*/ 3172355 w 5786967"/>
              <a:gd name="connsiteY2" fmla="*/ 878485 h 1521423"/>
              <a:gd name="connsiteX3" fmla="*/ 2183747 w 5786967"/>
              <a:gd name="connsiteY3" fmla="*/ 733051 h 1521423"/>
              <a:gd name="connsiteX4" fmla="*/ 1669395 w 5786967"/>
              <a:gd name="connsiteY4" fmla="*/ 621523 h 1521423"/>
              <a:gd name="connsiteX5" fmla="*/ 0 w 5786967"/>
              <a:gd name="connsiteY5" fmla="*/ 0 h 1521423"/>
              <a:gd name="connsiteX0" fmla="*/ 4811152 w 4811152"/>
              <a:gd name="connsiteY0" fmla="*/ 1057399 h 1057399"/>
              <a:gd name="connsiteX1" fmla="*/ 3668153 w 4811152"/>
              <a:gd name="connsiteY1" fmla="*/ 585911 h 1057399"/>
              <a:gd name="connsiteX2" fmla="*/ 2196540 w 4811152"/>
              <a:gd name="connsiteY2" fmla="*/ 414461 h 1057399"/>
              <a:gd name="connsiteX3" fmla="*/ 1207932 w 4811152"/>
              <a:gd name="connsiteY3" fmla="*/ 269027 h 1057399"/>
              <a:gd name="connsiteX4" fmla="*/ 693580 w 4811152"/>
              <a:gd name="connsiteY4" fmla="*/ 157499 h 1057399"/>
              <a:gd name="connsiteX5" fmla="*/ 0 w 4811152"/>
              <a:gd name="connsiteY5" fmla="*/ 0 h 1057399"/>
              <a:gd name="connsiteX0" fmla="*/ 4811152 w 4811152"/>
              <a:gd name="connsiteY0" fmla="*/ 1057399 h 1057399"/>
              <a:gd name="connsiteX1" fmla="*/ 3668153 w 4811152"/>
              <a:gd name="connsiteY1" fmla="*/ 585911 h 1057399"/>
              <a:gd name="connsiteX2" fmla="*/ 2196540 w 4811152"/>
              <a:gd name="connsiteY2" fmla="*/ 414461 h 1057399"/>
              <a:gd name="connsiteX3" fmla="*/ 1679555 w 4811152"/>
              <a:gd name="connsiteY3" fmla="*/ 317744 h 1057399"/>
              <a:gd name="connsiteX4" fmla="*/ 1207932 w 4811152"/>
              <a:gd name="connsiteY4" fmla="*/ 269027 h 1057399"/>
              <a:gd name="connsiteX5" fmla="*/ 693580 w 4811152"/>
              <a:gd name="connsiteY5" fmla="*/ 157499 h 1057399"/>
              <a:gd name="connsiteX6" fmla="*/ 0 w 4811152"/>
              <a:gd name="connsiteY6" fmla="*/ 0 h 1057399"/>
              <a:gd name="connsiteX0" fmla="*/ 4811152 w 4811152"/>
              <a:gd name="connsiteY0" fmla="*/ 1057399 h 1057399"/>
              <a:gd name="connsiteX1" fmla="*/ 3668153 w 4811152"/>
              <a:gd name="connsiteY1" fmla="*/ 585911 h 1057399"/>
              <a:gd name="connsiteX2" fmla="*/ 2196540 w 4811152"/>
              <a:gd name="connsiteY2" fmla="*/ 414461 h 1057399"/>
              <a:gd name="connsiteX3" fmla="*/ 1563549 w 4811152"/>
              <a:gd name="connsiteY3" fmla="*/ 276801 h 1057399"/>
              <a:gd name="connsiteX4" fmla="*/ 1207932 w 4811152"/>
              <a:gd name="connsiteY4" fmla="*/ 269027 h 1057399"/>
              <a:gd name="connsiteX5" fmla="*/ 693580 w 4811152"/>
              <a:gd name="connsiteY5" fmla="*/ 157499 h 1057399"/>
              <a:gd name="connsiteX6" fmla="*/ 0 w 4811152"/>
              <a:gd name="connsiteY6" fmla="*/ 0 h 1057399"/>
              <a:gd name="connsiteX0" fmla="*/ 4811152 w 4811152"/>
              <a:gd name="connsiteY0" fmla="*/ 1057399 h 1057399"/>
              <a:gd name="connsiteX1" fmla="*/ 3668153 w 4811152"/>
              <a:gd name="connsiteY1" fmla="*/ 585911 h 1057399"/>
              <a:gd name="connsiteX2" fmla="*/ 2066887 w 4811152"/>
              <a:gd name="connsiteY2" fmla="*/ 387165 h 1057399"/>
              <a:gd name="connsiteX3" fmla="*/ 1563549 w 4811152"/>
              <a:gd name="connsiteY3" fmla="*/ 276801 h 1057399"/>
              <a:gd name="connsiteX4" fmla="*/ 1207932 w 4811152"/>
              <a:gd name="connsiteY4" fmla="*/ 269027 h 1057399"/>
              <a:gd name="connsiteX5" fmla="*/ 693580 w 4811152"/>
              <a:gd name="connsiteY5" fmla="*/ 157499 h 1057399"/>
              <a:gd name="connsiteX6" fmla="*/ 0 w 4811152"/>
              <a:gd name="connsiteY6" fmla="*/ 0 h 1057399"/>
              <a:gd name="connsiteX0" fmla="*/ 4811152 w 4811152"/>
              <a:gd name="connsiteY0" fmla="*/ 1057399 h 1057399"/>
              <a:gd name="connsiteX1" fmla="*/ 3668153 w 4811152"/>
              <a:gd name="connsiteY1" fmla="*/ 585911 h 1057399"/>
              <a:gd name="connsiteX2" fmla="*/ 2757728 w 4811152"/>
              <a:gd name="connsiteY2" fmla="*/ 461045 h 1057399"/>
              <a:gd name="connsiteX3" fmla="*/ 2066887 w 4811152"/>
              <a:gd name="connsiteY3" fmla="*/ 387165 h 1057399"/>
              <a:gd name="connsiteX4" fmla="*/ 1563549 w 4811152"/>
              <a:gd name="connsiteY4" fmla="*/ 276801 h 1057399"/>
              <a:gd name="connsiteX5" fmla="*/ 1207932 w 4811152"/>
              <a:gd name="connsiteY5" fmla="*/ 269027 h 1057399"/>
              <a:gd name="connsiteX6" fmla="*/ 693580 w 4811152"/>
              <a:gd name="connsiteY6" fmla="*/ 157499 h 1057399"/>
              <a:gd name="connsiteX7" fmla="*/ 0 w 4811152"/>
              <a:gd name="connsiteY7" fmla="*/ 0 h 1057399"/>
              <a:gd name="connsiteX0" fmla="*/ 4811152 w 4811152"/>
              <a:gd name="connsiteY0" fmla="*/ 1057399 h 1057399"/>
              <a:gd name="connsiteX1" fmla="*/ 3668153 w 4811152"/>
              <a:gd name="connsiteY1" fmla="*/ 585911 h 1057399"/>
              <a:gd name="connsiteX2" fmla="*/ 2553012 w 4811152"/>
              <a:gd name="connsiteY2" fmla="*/ 454221 h 1057399"/>
              <a:gd name="connsiteX3" fmla="*/ 2066887 w 4811152"/>
              <a:gd name="connsiteY3" fmla="*/ 387165 h 1057399"/>
              <a:gd name="connsiteX4" fmla="*/ 1563549 w 4811152"/>
              <a:gd name="connsiteY4" fmla="*/ 276801 h 1057399"/>
              <a:gd name="connsiteX5" fmla="*/ 1207932 w 4811152"/>
              <a:gd name="connsiteY5" fmla="*/ 269027 h 1057399"/>
              <a:gd name="connsiteX6" fmla="*/ 693580 w 4811152"/>
              <a:gd name="connsiteY6" fmla="*/ 157499 h 1057399"/>
              <a:gd name="connsiteX7" fmla="*/ 0 w 4811152"/>
              <a:gd name="connsiteY7" fmla="*/ 0 h 1057399"/>
              <a:gd name="connsiteX0" fmla="*/ 4811152 w 4811152"/>
              <a:gd name="connsiteY0" fmla="*/ 1057399 h 1057399"/>
              <a:gd name="connsiteX1" fmla="*/ 3668153 w 4811152"/>
              <a:gd name="connsiteY1" fmla="*/ 585911 h 1057399"/>
              <a:gd name="connsiteX2" fmla="*/ 3228576 w 4811152"/>
              <a:gd name="connsiteY2" fmla="*/ 529284 h 1057399"/>
              <a:gd name="connsiteX3" fmla="*/ 2553012 w 4811152"/>
              <a:gd name="connsiteY3" fmla="*/ 454221 h 1057399"/>
              <a:gd name="connsiteX4" fmla="*/ 2066887 w 4811152"/>
              <a:gd name="connsiteY4" fmla="*/ 387165 h 1057399"/>
              <a:gd name="connsiteX5" fmla="*/ 1563549 w 4811152"/>
              <a:gd name="connsiteY5" fmla="*/ 276801 h 1057399"/>
              <a:gd name="connsiteX6" fmla="*/ 1207932 w 4811152"/>
              <a:gd name="connsiteY6" fmla="*/ 269027 h 1057399"/>
              <a:gd name="connsiteX7" fmla="*/ 693580 w 4811152"/>
              <a:gd name="connsiteY7" fmla="*/ 157499 h 1057399"/>
              <a:gd name="connsiteX8" fmla="*/ 0 w 4811152"/>
              <a:gd name="connsiteY8" fmla="*/ 0 h 1057399"/>
              <a:gd name="connsiteX0" fmla="*/ 4811152 w 4811152"/>
              <a:gd name="connsiteY0" fmla="*/ 1057399 h 1057399"/>
              <a:gd name="connsiteX1" fmla="*/ 3668153 w 4811152"/>
              <a:gd name="connsiteY1" fmla="*/ 585911 h 1057399"/>
              <a:gd name="connsiteX2" fmla="*/ 3119394 w 4811152"/>
              <a:gd name="connsiteY2" fmla="*/ 522460 h 1057399"/>
              <a:gd name="connsiteX3" fmla="*/ 2553012 w 4811152"/>
              <a:gd name="connsiteY3" fmla="*/ 454221 h 1057399"/>
              <a:gd name="connsiteX4" fmla="*/ 2066887 w 4811152"/>
              <a:gd name="connsiteY4" fmla="*/ 387165 h 1057399"/>
              <a:gd name="connsiteX5" fmla="*/ 1563549 w 4811152"/>
              <a:gd name="connsiteY5" fmla="*/ 276801 h 1057399"/>
              <a:gd name="connsiteX6" fmla="*/ 1207932 w 4811152"/>
              <a:gd name="connsiteY6" fmla="*/ 269027 h 1057399"/>
              <a:gd name="connsiteX7" fmla="*/ 693580 w 4811152"/>
              <a:gd name="connsiteY7" fmla="*/ 157499 h 1057399"/>
              <a:gd name="connsiteX8" fmla="*/ 0 w 4811152"/>
              <a:gd name="connsiteY8" fmla="*/ 0 h 1057399"/>
              <a:gd name="connsiteX0" fmla="*/ 4811152 w 4811152"/>
              <a:gd name="connsiteY0" fmla="*/ 1057399 h 1057399"/>
              <a:gd name="connsiteX1" fmla="*/ 3729567 w 4811152"/>
              <a:gd name="connsiteY1" fmla="*/ 565439 h 1057399"/>
              <a:gd name="connsiteX2" fmla="*/ 3119394 w 4811152"/>
              <a:gd name="connsiteY2" fmla="*/ 522460 h 1057399"/>
              <a:gd name="connsiteX3" fmla="*/ 2553012 w 4811152"/>
              <a:gd name="connsiteY3" fmla="*/ 454221 h 1057399"/>
              <a:gd name="connsiteX4" fmla="*/ 2066887 w 4811152"/>
              <a:gd name="connsiteY4" fmla="*/ 387165 h 1057399"/>
              <a:gd name="connsiteX5" fmla="*/ 1563549 w 4811152"/>
              <a:gd name="connsiteY5" fmla="*/ 276801 h 1057399"/>
              <a:gd name="connsiteX6" fmla="*/ 1207932 w 4811152"/>
              <a:gd name="connsiteY6" fmla="*/ 269027 h 1057399"/>
              <a:gd name="connsiteX7" fmla="*/ 693580 w 4811152"/>
              <a:gd name="connsiteY7" fmla="*/ 157499 h 1057399"/>
              <a:gd name="connsiteX8" fmla="*/ 0 w 4811152"/>
              <a:gd name="connsiteY8" fmla="*/ 0 h 1057399"/>
              <a:gd name="connsiteX0" fmla="*/ 4333480 w 4333480"/>
              <a:gd name="connsiteY0" fmla="*/ 948217 h 948217"/>
              <a:gd name="connsiteX1" fmla="*/ 3729567 w 4333480"/>
              <a:gd name="connsiteY1" fmla="*/ 565439 h 948217"/>
              <a:gd name="connsiteX2" fmla="*/ 3119394 w 4333480"/>
              <a:gd name="connsiteY2" fmla="*/ 522460 h 948217"/>
              <a:gd name="connsiteX3" fmla="*/ 2553012 w 4333480"/>
              <a:gd name="connsiteY3" fmla="*/ 454221 h 948217"/>
              <a:gd name="connsiteX4" fmla="*/ 2066887 w 4333480"/>
              <a:gd name="connsiteY4" fmla="*/ 387165 h 948217"/>
              <a:gd name="connsiteX5" fmla="*/ 1563549 w 4333480"/>
              <a:gd name="connsiteY5" fmla="*/ 276801 h 948217"/>
              <a:gd name="connsiteX6" fmla="*/ 1207932 w 4333480"/>
              <a:gd name="connsiteY6" fmla="*/ 269027 h 948217"/>
              <a:gd name="connsiteX7" fmla="*/ 693580 w 4333480"/>
              <a:gd name="connsiteY7" fmla="*/ 157499 h 948217"/>
              <a:gd name="connsiteX8" fmla="*/ 0 w 4333480"/>
              <a:gd name="connsiteY8" fmla="*/ 0 h 94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480" h="948217">
                <a:moveTo>
                  <a:pt x="4333480" y="948217"/>
                </a:moveTo>
                <a:lnTo>
                  <a:pt x="3729567" y="565439"/>
                </a:lnTo>
                <a:lnTo>
                  <a:pt x="3119394" y="522460"/>
                </a:lnTo>
                <a:lnTo>
                  <a:pt x="2553012" y="454221"/>
                </a:lnTo>
                <a:lnTo>
                  <a:pt x="2066887" y="387165"/>
                </a:lnTo>
                <a:lnTo>
                  <a:pt x="1563549" y="276801"/>
                </a:lnTo>
                <a:lnTo>
                  <a:pt x="1207932" y="269027"/>
                </a:lnTo>
                <a:lnTo>
                  <a:pt x="693580" y="157499"/>
                </a:lnTo>
                <a:cubicBezTo>
                  <a:pt x="524423" y="89666"/>
                  <a:pt x="9040" y="144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5"/>
          <p:cNvSpPr/>
          <p:nvPr/>
        </p:nvSpPr>
        <p:spPr>
          <a:xfrm>
            <a:off x="2162657" y="1887575"/>
            <a:ext cx="3291882" cy="2289199"/>
          </a:xfrm>
          <a:custGeom>
            <a:avLst/>
            <a:gdLst>
              <a:gd name="connsiteX0" fmla="*/ 0 w 2428875"/>
              <a:gd name="connsiteY0" fmla="*/ 2657475 h 2657475"/>
              <a:gd name="connsiteX1" fmla="*/ 314325 w 2428875"/>
              <a:gd name="connsiteY1" fmla="*/ 1800225 h 2657475"/>
              <a:gd name="connsiteX2" fmla="*/ 1185863 w 2428875"/>
              <a:gd name="connsiteY2" fmla="*/ 1343025 h 2657475"/>
              <a:gd name="connsiteX3" fmla="*/ 1614488 w 2428875"/>
              <a:gd name="connsiteY3" fmla="*/ 542925 h 2657475"/>
              <a:gd name="connsiteX4" fmla="*/ 2428875 w 2428875"/>
              <a:gd name="connsiteY4" fmla="*/ 0 h 2657475"/>
              <a:gd name="connsiteX0" fmla="*/ 0 w 2857500"/>
              <a:gd name="connsiteY0" fmla="*/ 3857625 h 3857625"/>
              <a:gd name="connsiteX1" fmla="*/ 742950 w 2857500"/>
              <a:gd name="connsiteY1" fmla="*/ 18002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1614488 w 2857500"/>
              <a:gd name="connsiteY2" fmla="*/ 1343025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2857500"/>
              <a:gd name="connsiteY0" fmla="*/ 3857625 h 3857625"/>
              <a:gd name="connsiteX1" fmla="*/ 1285875 w 2857500"/>
              <a:gd name="connsiteY1" fmla="*/ 2486025 h 3857625"/>
              <a:gd name="connsiteX2" fmla="*/ 2786063 w 2857500"/>
              <a:gd name="connsiteY2" fmla="*/ 2157412 h 3857625"/>
              <a:gd name="connsiteX3" fmla="*/ 2043113 w 2857500"/>
              <a:gd name="connsiteY3" fmla="*/ 542925 h 3857625"/>
              <a:gd name="connsiteX4" fmla="*/ 2857500 w 2857500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786063 w 3786188"/>
              <a:gd name="connsiteY2" fmla="*/ 2157412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3786188"/>
              <a:gd name="connsiteY0" fmla="*/ 3857625 h 3857625"/>
              <a:gd name="connsiteX1" fmla="*/ 1285875 w 3786188"/>
              <a:gd name="connsiteY1" fmla="*/ 2486025 h 3857625"/>
              <a:gd name="connsiteX2" fmla="*/ 2557463 w 3786188"/>
              <a:gd name="connsiteY2" fmla="*/ 1843087 h 3857625"/>
              <a:gd name="connsiteX3" fmla="*/ 3786188 w 3786188"/>
              <a:gd name="connsiteY3" fmla="*/ 1600200 h 3857625"/>
              <a:gd name="connsiteX4" fmla="*/ 2857500 w 3786188"/>
              <a:gd name="connsiteY4" fmla="*/ 0 h 3857625"/>
              <a:gd name="connsiteX0" fmla="*/ 0 w 4586287"/>
              <a:gd name="connsiteY0" fmla="*/ 3071812 h 3071812"/>
              <a:gd name="connsiteX1" fmla="*/ 1285875 w 4586287"/>
              <a:gd name="connsiteY1" fmla="*/ 1700212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557463 w 4586287"/>
              <a:gd name="connsiteY2" fmla="*/ 1057274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786188 w 4586287"/>
              <a:gd name="connsiteY3" fmla="*/ 814387 h 3071812"/>
              <a:gd name="connsiteX4" fmla="*/ 4586287 w 4586287"/>
              <a:gd name="connsiteY4" fmla="*/ 0 h 3071812"/>
              <a:gd name="connsiteX0" fmla="*/ 0 w 4586287"/>
              <a:gd name="connsiteY0" fmla="*/ 3071812 h 3071812"/>
              <a:gd name="connsiteX1" fmla="*/ 785813 w 4586287"/>
              <a:gd name="connsiteY1" fmla="*/ 2000249 h 3071812"/>
              <a:gd name="connsiteX2" fmla="*/ 2428875 w 4586287"/>
              <a:gd name="connsiteY2" fmla="*/ 1471611 h 3071812"/>
              <a:gd name="connsiteX3" fmla="*/ 3857625 w 4586287"/>
              <a:gd name="connsiteY3" fmla="*/ 1228725 h 3071812"/>
              <a:gd name="connsiteX4" fmla="*/ 4586287 w 4586287"/>
              <a:gd name="connsiteY4" fmla="*/ 0 h 3071812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2428875 w 4614862"/>
              <a:gd name="connsiteY2" fmla="*/ 771524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3857625 w 4614862"/>
              <a:gd name="connsiteY3" fmla="*/ 528638 h 2371725"/>
              <a:gd name="connsiteX4" fmla="*/ 4614862 w 4614862"/>
              <a:gd name="connsiteY4" fmla="*/ 0 h 2371725"/>
              <a:gd name="connsiteX0" fmla="*/ 0 w 4614862"/>
              <a:gd name="connsiteY0" fmla="*/ 2371725 h 2371725"/>
              <a:gd name="connsiteX1" fmla="*/ 785813 w 4614862"/>
              <a:gd name="connsiteY1" fmla="*/ 1300162 h 2371725"/>
              <a:gd name="connsiteX2" fmla="*/ 1743075 w 4614862"/>
              <a:gd name="connsiteY2" fmla="*/ 785812 h 2371725"/>
              <a:gd name="connsiteX3" fmla="*/ 2986088 w 4614862"/>
              <a:gd name="connsiteY3" fmla="*/ 485776 h 2371725"/>
              <a:gd name="connsiteX4" fmla="*/ 4614862 w 4614862"/>
              <a:gd name="connsiteY4" fmla="*/ 0 h 2371725"/>
              <a:gd name="connsiteX0" fmla="*/ 0 w 3457575"/>
              <a:gd name="connsiteY0" fmla="*/ 2257425 h 2257425"/>
              <a:gd name="connsiteX1" fmla="*/ 785813 w 3457575"/>
              <a:gd name="connsiteY1" fmla="*/ 1185862 h 2257425"/>
              <a:gd name="connsiteX2" fmla="*/ 1743075 w 3457575"/>
              <a:gd name="connsiteY2" fmla="*/ 671512 h 2257425"/>
              <a:gd name="connsiteX3" fmla="*/ 2986088 w 3457575"/>
              <a:gd name="connsiteY3" fmla="*/ 371476 h 2257425"/>
              <a:gd name="connsiteX4" fmla="*/ 3457575 w 3457575"/>
              <a:gd name="connsiteY4" fmla="*/ 0 h 2257425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743075 w 3414712"/>
              <a:gd name="connsiteY2" fmla="*/ 771525 h 2357438"/>
              <a:gd name="connsiteX3" fmla="*/ 2986088 w 3414712"/>
              <a:gd name="connsiteY3" fmla="*/ 471489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986088 w 3414712"/>
              <a:gd name="connsiteY3" fmla="*/ 471489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549359 w 3414712"/>
              <a:gd name="connsiteY3" fmla="*/ 621614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549359 w 3414712"/>
              <a:gd name="connsiteY3" fmla="*/ 621614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549359 w 3414712"/>
              <a:gd name="connsiteY3" fmla="*/ 621614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617598 w 3414712"/>
              <a:gd name="connsiteY3" fmla="*/ 607966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617598 w 3414712"/>
              <a:gd name="connsiteY3" fmla="*/ 607966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617598 w 3414712"/>
              <a:gd name="connsiteY3" fmla="*/ 607966 h 2357438"/>
              <a:gd name="connsiteX4" fmla="*/ 3414712 w 3414712"/>
              <a:gd name="connsiteY4" fmla="*/ 0 h 2357438"/>
              <a:gd name="connsiteX0" fmla="*/ 0 w 3414712"/>
              <a:gd name="connsiteY0" fmla="*/ 2357438 h 2357438"/>
              <a:gd name="connsiteX1" fmla="*/ 785813 w 3414712"/>
              <a:gd name="connsiteY1" fmla="*/ 1285875 h 2357438"/>
              <a:gd name="connsiteX2" fmla="*/ 1557338 w 3414712"/>
              <a:gd name="connsiteY2" fmla="*/ 885825 h 2357438"/>
              <a:gd name="connsiteX3" fmla="*/ 2617598 w 3414712"/>
              <a:gd name="connsiteY3" fmla="*/ 607966 h 2357438"/>
              <a:gd name="connsiteX4" fmla="*/ 3414712 w 3414712"/>
              <a:gd name="connsiteY4" fmla="*/ 0 h 2357438"/>
              <a:gd name="connsiteX0" fmla="*/ 0 w 3291882"/>
              <a:gd name="connsiteY0" fmla="*/ 2289199 h 2289199"/>
              <a:gd name="connsiteX1" fmla="*/ 785813 w 3291882"/>
              <a:gd name="connsiteY1" fmla="*/ 1217636 h 2289199"/>
              <a:gd name="connsiteX2" fmla="*/ 1557338 w 3291882"/>
              <a:gd name="connsiteY2" fmla="*/ 817586 h 2289199"/>
              <a:gd name="connsiteX3" fmla="*/ 2617598 w 3291882"/>
              <a:gd name="connsiteY3" fmla="*/ 539727 h 2289199"/>
              <a:gd name="connsiteX4" fmla="*/ 3291882 w 3291882"/>
              <a:gd name="connsiteY4" fmla="*/ 0 h 2289199"/>
              <a:gd name="connsiteX0" fmla="*/ 0 w 3291882"/>
              <a:gd name="connsiteY0" fmla="*/ 2289199 h 2289199"/>
              <a:gd name="connsiteX1" fmla="*/ 785813 w 3291882"/>
              <a:gd name="connsiteY1" fmla="*/ 1217636 h 2289199"/>
              <a:gd name="connsiteX2" fmla="*/ 1557338 w 3291882"/>
              <a:gd name="connsiteY2" fmla="*/ 817586 h 2289199"/>
              <a:gd name="connsiteX3" fmla="*/ 2617598 w 3291882"/>
              <a:gd name="connsiteY3" fmla="*/ 539727 h 2289199"/>
              <a:gd name="connsiteX4" fmla="*/ 3291882 w 3291882"/>
              <a:gd name="connsiteY4" fmla="*/ 0 h 2289199"/>
              <a:gd name="connsiteX0" fmla="*/ 0 w 3291882"/>
              <a:gd name="connsiteY0" fmla="*/ 2289199 h 2289199"/>
              <a:gd name="connsiteX1" fmla="*/ 785813 w 3291882"/>
              <a:gd name="connsiteY1" fmla="*/ 1217636 h 2289199"/>
              <a:gd name="connsiteX2" fmla="*/ 1557338 w 3291882"/>
              <a:gd name="connsiteY2" fmla="*/ 817586 h 2289199"/>
              <a:gd name="connsiteX3" fmla="*/ 2617598 w 3291882"/>
              <a:gd name="connsiteY3" fmla="*/ 539727 h 2289199"/>
              <a:gd name="connsiteX4" fmla="*/ 3291882 w 3291882"/>
              <a:gd name="connsiteY4" fmla="*/ 0 h 228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882" h="2289199">
                <a:moveTo>
                  <a:pt x="0" y="2289199"/>
                </a:moveTo>
                <a:lnTo>
                  <a:pt x="785813" y="1217636"/>
                </a:lnTo>
                <a:lnTo>
                  <a:pt x="1557338" y="817586"/>
                </a:lnTo>
                <a:cubicBezTo>
                  <a:pt x="1864909" y="747820"/>
                  <a:pt x="2121587" y="671832"/>
                  <a:pt x="2617598" y="539727"/>
                </a:cubicBezTo>
                <a:cubicBezTo>
                  <a:pt x="2940807" y="282907"/>
                  <a:pt x="2948840" y="261796"/>
                  <a:pt x="32918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6128843" y="2591647"/>
            <a:ext cx="23911" cy="46990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862223" y="2838360"/>
            <a:ext cx="209235" cy="41216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 flipH="1" flipV="1">
            <a:off x="5476236" y="2593860"/>
            <a:ext cx="114664" cy="42781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cxnSpLocks/>
          </p:cNvCxnSpPr>
          <p:nvPr/>
        </p:nvCxnSpPr>
        <p:spPr>
          <a:xfrm flipV="1">
            <a:off x="6492116" y="2516687"/>
            <a:ext cx="87354" cy="4125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cxnSpLocks/>
          </p:cNvCxnSpPr>
          <p:nvPr/>
        </p:nvCxnSpPr>
        <p:spPr>
          <a:xfrm flipH="1" flipV="1">
            <a:off x="5742396" y="2958321"/>
            <a:ext cx="117888" cy="40408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41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980657"/>
            <a:ext cx="10033001" cy="176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goal of our research is to develop subdivision schemes generating surfaces by repeated refinements of 3D point-normal pairs, and to analyze them.</a:t>
            </a:r>
          </a:p>
        </p:txBody>
      </p:sp>
    </p:spTree>
    <p:extLst>
      <p:ext uri="{BB962C8B-B14F-4D97-AF65-F5344CB8AC3E}">
        <p14:creationId xmlns:p14="http://schemas.microsoft.com/office/powerpoint/2010/main" val="23442766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m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5039" y="1305704"/>
            <a:ext cx="6135085" cy="4877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52" y="474707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Expected benefit: point-normal pairs add new editing capabilities for design.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904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10" y="365125"/>
            <a:ext cx="11353800" cy="1325563"/>
          </a:xfrm>
        </p:spPr>
        <p:txBody>
          <a:bodyPr/>
          <a:lstStyle/>
          <a:p>
            <a:r>
              <a:rPr lang="en-US" dirty="0"/>
              <a:t>Our Data vs. Data for Hermite Subdivision (in 2D)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110" y="2175308"/>
            <a:ext cx="10369986" cy="1594746"/>
          </a:xfrm>
        </p:spPr>
        <p:txBody>
          <a:bodyPr>
            <a:noAutofit/>
          </a:bodyPr>
          <a:lstStyle/>
          <a:p>
            <a:r>
              <a:rPr lang="en-US" dirty="0"/>
              <a:t>  The inputs of point-normal pairs and point-tangent pairs       </a:t>
            </a:r>
          </a:p>
          <a:p>
            <a:pPr marL="0" indent="0">
              <a:buNone/>
            </a:pPr>
            <a:r>
              <a:rPr lang="en-US" dirty="0"/>
              <a:t>     are related. The 2</a:t>
            </a:r>
            <a:r>
              <a:rPr lang="en-US" baseline="30000" dirty="0"/>
              <a:t>nd</a:t>
            </a:r>
            <a:r>
              <a:rPr lang="en-US" dirty="0"/>
              <a:t> type of data determines the 1</a:t>
            </a:r>
            <a:r>
              <a:rPr lang="en-US" baseline="30000" dirty="0"/>
              <a:t>st</a:t>
            </a:r>
            <a:r>
              <a:rPr lang="en-US" dirty="0"/>
              <a:t> type, but not   </a:t>
            </a:r>
          </a:p>
          <a:p>
            <a:pPr marL="0" indent="0">
              <a:buNone/>
            </a:pPr>
            <a:r>
              <a:rPr lang="en-US" dirty="0"/>
              <a:t>     vice-versa.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110" y="4254674"/>
            <a:ext cx="11784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derivative of a curve depends linearly on it, while the normal does not.</a:t>
            </a:r>
          </a:p>
        </p:txBody>
      </p:sp>
    </p:spTree>
    <p:extLst>
      <p:ext uri="{BB962C8B-B14F-4D97-AF65-F5344CB8AC3E}">
        <p14:creationId xmlns:p14="http://schemas.microsoft.com/office/powerpoint/2010/main" val="911436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75049</TotalTime>
  <Words>1699</Words>
  <Application>Microsoft Office PowerPoint</Application>
  <PresentationFormat>Widescreen</PresentationFormat>
  <Paragraphs>278</Paragraphs>
  <Slides>25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Cambria Math</vt:lpstr>
      <vt:lpstr>Wingdings</vt:lpstr>
      <vt:lpstr>Office Theme</vt:lpstr>
      <vt:lpstr>A weighted binary average  of point-normal pairs in 2D and 3D with application to subdivision schemes.</vt:lpstr>
      <vt:lpstr>Outline</vt:lpstr>
      <vt:lpstr>Lane-Riesenfeld algorithm (1980)</vt:lpstr>
      <vt:lpstr>4-point scheme (1987)</vt:lpstr>
      <vt:lpstr>Extensions related to our work</vt:lpstr>
      <vt:lpstr>Our input: point-normal pairs</vt:lpstr>
      <vt:lpstr>The Goal</vt:lpstr>
      <vt:lpstr>PowerPoint Presentation</vt:lpstr>
      <vt:lpstr>Our Data vs. Data for Hermite Subdivision (in 2D)</vt:lpstr>
      <vt:lpstr>Methodology</vt:lpstr>
      <vt:lpstr>The circle average, 2D</vt:lpstr>
      <vt:lpstr>Properties of the circle average</vt:lpstr>
      <vt:lpstr>Properties of the circle average (cont.)</vt:lpstr>
      <vt:lpstr>Subdivision schemes with the circle average</vt:lpstr>
      <vt:lpstr>Subdivision schemes with the circle average</vt:lpstr>
      <vt:lpstr>Work in progress (#1)</vt:lpstr>
      <vt:lpstr>Work in progress (#2): Extension of the circle average to 3D</vt:lpstr>
      <vt:lpstr>Extension to 3D</vt:lpstr>
      <vt:lpstr>Consistency in 3D</vt:lpstr>
      <vt:lpstr>Future work</vt:lpstr>
      <vt:lpstr>Thank you</vt:lpstr>
      <vt:lpstr>The circle average ⊚ω</vt:lpstr>
      <vt:lpstr>Selection criterion</vt:lpstr>
      <vt:lpstr>Selection criterion</vt:lpstr>
      <vt:lpstr>The circle average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Subdivision with “Circle” Average</dc:title>
  <dc:creator>eug</dc:creator>
  <cp:lastModifiedBy>eug</cp:lastModifiedBy>
  <cp:revision>756</cp:revision>
  <dcterms:created xsi:type="dcterms:W3CDTF">2015-01-20T09:37:22Z</dcterms:created>
  <dcterms:modified xsi:type="dcterms:W3CDTF">2017-02-27T12:29:15Z</dcterms:modified>
</cp:coreProperties>
</file>